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5" r:id="rId4"/>
  </p:sldMasterIdLst>
  <p:notesMasterIdLst>
    <p:notesMasterId r:id="rId17"/>
  </p:notesMasterIdLst>
  <p:sldIdLst>
    <p:sldId id="1485" r:id="rId5"/>
    <p:sldId id="1492" r:id="rId6"/>
    <p:sldId id="1563" r:id="rId7"/>
    <p:sldId id="1565" r:id="rId8"/>
    <p:sldId id="1572" r:id="rId9"/>
    <p:sldId id="1573" r:id="rId10"/>
    <p:sldId id="1574" r:id="rId11"/>
    <p:sldId id="1568" r:id="rId12"/>
    <p:sldId id="1569" r:id="rId13"/>
    <p:sldId id="1570" r:id="rId14"/>
    <p:sldId id="1571" r:id="rId15"/>
    <p:sldId id="1480" r:id="rId16"/>
  </p:sldIdLst>
  <p:sldSz cx="9144000" cy="5143500" type="screen16x9"/>
  <p:notesSz cx="9296400" cy="688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ey Slides" id="{EF55CF90-C8D0-1544-A0C7-546D81DEFBAF}">
          <p14:sldIdLst>
            <p14:sldId id="1485"/>
            <p14:sldId id="1492"/>
            <p14:sldId id="1563"/>
            <p14:sldId id="1565"/>
            <p14:sldId id="1572"/>
            <p14:sldId id="1573"/>
            <p14:sldId id="1574"/>
            <p14:sldId id="1568"/>
            <p14:sldId id="1569"/>
            <p14:sldId id="1570"/>
            <p14:sldId id="1571"/>
            <p14:sldId id="1480"/>
          </p14:sldIdLst>
        </p14:section>
      </p14:sectionLst>
    </p:ext>
    <p:ext uri="{EFAFB233-063F-42B5-8137-9DF3F51BA10A}">
      <p15:sldGuideLst xmlns:p15="http://schemas.microsoft.com/office/powerpoint/2012/main">
        <p15:guide id="1" orient="horz" pos="2964" userDrawn="1">
          <p15:clr>
            <a:srgbClr val="A4A3A4"/>
          </p15:clr>
        </p15:guide>
        <p15:guide id="2" pos="5664" userDrawn="1">
          <p15:clr>
            <a:srgbClr val="A4A3A4"/>
          </p15:clr>
        </p15:guide>
        <p15:guide id="3" orient="horz" pos="516" userDrawn="1">
          <p15:clr>
            <a:srgbClr val="A4A3A4"/>
          </p15:clr>
        </p15:guide>
        <p15:guide id="4" pos="48" userDrawn="1">
          <p15:clr>
            <a:srgbClr val="A4A3A4"/>
          </p15:clr>
        </p15:guide>
        <p15:guide id="5" pos="5088" userDrawn="1">
          <p15:clr>
            <a:srgbClr val="A4A3A4"/>
          </p15:clr>
        </p15:guide>
        <p15:guide id="6" pos="4704" userDrawn="1">
          <p15:clr>
            <a:srgbClr val="A4A3A4"/>
          </p15:clr>
        </p15:guide>
        <p15:guide id="7" pos="3936" userDrawn="1">
          <p15:clr>
            <a:srgbClr val="A4A3A4"/>
          </p15:clr>
        </p15:guide>
        <p15:guide id="8"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585858"/>
    <a:srgbClr val="E1E0DC"/>
    <a:srgbClr val="FFFFFF"/>
    <a:srgbClr val="01132D"/>
    <a:srgbClr val="E64101"/>
    <a:srgbClr val="A4343A"/>
    <a:srgbClr val="F3F3F3"/>
    <a:srgbClr val="110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A2F4C3-A75B-4970-B1FB-568EEB32DF7C}" v="942" dt="2024-12-12T18:33:19.636"/>
    <p1510:client id="{2BF23BBE-9231-44F3-3EAD-6C7F65133245}" v="96" dt="2024-12-12T04:30:57.681"/>
    <p1510:client id="{5E7745F4-66FD-4FDA-955B-73429F168AFE}" v="496" dt="2024-12-12T17:32:19.854"/>
    <p1510:client id="{639B9A30-5717-284E-8C2D-D84908385EA1}" v="1387" dt="2024-12-12T18:48:04.482"/>
    <p1510:client id="{98DD6DC6-68DF-0B97-4A82-671E7BF6DA79}" v="426" dt="2024-12-11T21:30:33.908"/>
    <p1510:client id="{AA337226-2AAA-7938-804F-54FBF6D72A4B}" v="2" dt="2024-12-12T16:20:08.368"/>
    <p1510:client id="{E39E8C2B-180B-4965-AF20-B78FC6E7C23B}" v="86" dt="2024-12-12T18:32:23.87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08"/>
    <p:restoredTop sz="73609"/>
  </p:normalViewPr>
  <p:slideViewPr>
    <p:cSldViewPr snapToGrid="0">
      <p:cViewPr varScale="1">
        <p:scale>
          <a:sx n="98" d="100"/>
          <a:sy n="98" d="100"/>
        </p:scale>
        <p:origin x="1608" y="184"/>
      </p:cViewPr>
      <p:guideLst>
        <p:guide orient="horz" pos="2964"/>
        <p:guide pos="5664"/>
        <p:guide orient="horz" pos="516"/>
        <p:guide pos="48"/>
        <p:guide pos="5088"/>
        <p:guide pos="4704"/>
        <p:guide pos="3936"/>
        <p:guide pos="4320"/>
      </p:guideLst>
    </p:cSldViewPr>
  </p:slideViewPr>
  <p:notesTextViewPr>
    <p:cViewPr>
      <p:scale>
        <a:sx n="1" d="1"/>
        <a:sy n="1" d="1"/>
      </p:scale>
      <p:origin x="0" y="-192"/>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jie Lin" userId="6f24557b-1b12-4ffa-9719-e2945e9991ca" providerId="ADAL" clId="{510BCE59-C5B6-6640-9413-551FA5B4D4D0}"/>
    <pc:docChg chg="undo redo custSel addSld delSld modSld sldOrd addSection delSection">
      <pc:chgData name="Shujie Lin" userId="6f24557b-1b12-4ffa-9719-e2945e9991ca" providerId="ADAL" clId="{510BCE59-C5B6-6640-9413-551FA5B4D4D0}" dt="2024-12-07T16:05:21.682" v="8306" actId="20577"/>
      <pc:docMkLst>
        <pc:docMk/>
      </pc:docMkLst>
      <pc:sldChg chg="addSp delSp modSp add del mod setBg">
        <pc:chgData name="Shujie Lin" userId="6f24557b-1b12-4ffa-9719-e2945e9991ca" providerId="ADAL" clId="{510BCE59-C5B6-6640-9413-551FA5B4D4D0}" dt="2024-12-07T07:53:52.050" v="6616" actId="2696"/>
        <pc:sldMkLst>
          <pc:docMk/>
          <pc:sldMk cId="0" sldId="256"/>
        </pc:sldMkLst>
      </pc:sldChg>
      <pc:sldChg chg="modSp mod">
        <pc:chgData name="Shujie Lin" userId="6f24557b-1b12-4ffa-9719-e2945e9991ca" providerId="ADAL" clId="{510BCE59-C5B6-6640-9413-551FA5B4D4D0}" dt="2024-12-07T07:38:05.911" v="6432" actId="2711"/>
        <pc:sldMkLst>
          <pc:docMk/>
          <pc:sldMk cId="1802044409" sldId="1487"/>
        </pc:sldMkLst>
      </pc:sldChg>
      <pc:sldChg chg="add setBg">
        <pc:chgData name="Shujie Lin" userId="6f24557b-1b12-4ffa-9719-e2945e9991ca" providerId="ADAL" clId="{510BCE59-C5B6-6640-9413-551FA5B4D4D0}" dt="2024-12-06T20:08:24.614" v="4406"/>
        <pc:sldMkLst>
          <pc:docMk/>
          <pc:sldMk cId="403111767" sldId="1490"/>
        </pc:sldMkLst>
      </pc:sldChg>
      <pc:sldChg chg="del mod modShow">
        <pc:chgData name="Shujie Lin" userId="6f24557b-1b12-4ffa-9719-e2945e9991ca" providerId="ADAL" clId="{510BCE59-C5B6-6640-9413-551FA5B4D4D0}" dt="2024-12-06T20:08:18.595" v="4405" actId="2696"/>
        <pc:sldMkLst>
          <pc:docMk/>
          <pc:sldMk cId="4201327604" sldId="1490"/>
        </pc:sldMkLst>
      </pc:sldChg>
      <pc:sldChg chg="modSp mod">
        <pc:chgData name="Shujie Lin" userId="6f24557b-1b12-4ffa-9719-e2945e9991ca" providerId="ADAL" clId="{510BCE59-C5B6-6640-9413-551FA5B4D4D0}" dt="2024-12-07T07:38:16.996" v="6434" actId="2711"/>
        <pc:sldMkLst>
          <pc:docMk/>
          <pc:sldMk cId="327763926" sldId="1492"/>
        </pc:sldMkLst>
        <pc:spChg chg="mod">
          <ac:chgData name="Shujie Lin" userId="6f24557b-1b12-4ffa-9719-e2945e9991ca" providerId="ADAL" clId="{510BCE59-C5B6-6640-9413-551FA5B4D4D0}" dt="2024-12-07T07:38:16.996" v="6434" actId="2711"/>
          <ac:spMkLst>
            <pc:docMk/>
            <pc:sldMk cId="327763926" sldId="1492"/>
            <ac:spMk id="3" creationId="{2AF23620-1E11-06BA-AFCC-60C128F318F1}"/>
          </ac:spMkLst>
        </pc:spChg>
      </pc:sldChg>
      <pc:sldChg chg="addSp modSp mod">
        <pc:chgData name="Shujie Lin" userId="6f24557b-1b12-4ffa-9719-e2945e9991ca" providerId="ADAL" clId="{510BCE59-C5B6-6640-9413-551FA5B4D4D0}" dt="2024-12-07T08:01:18.214" v="6651" actId="1076"/>
        <pc:sldMkLst>
          <pc:docMk/>
          <pc:sldMk cId="4176031940" sldId="1498"/>
        </pc:sldMkLst>
      </pc:sldChg>
      <pc:sldChg chg="del">
        <pc:chgData name="Shujie Lin" userId="6f24557b-1b12-4ffa-9719-e2945e9991ca" providerId="ADAL" clId="{510BCE59-C5B6-6640-9413-551FA5B4D4D0}" dt="2024-12-07T07:23:21.756" v="6281" actId="2696"/>
        <pc:sldMkLst>
          <pc:docMk/>
          <pc:sldMk cId="1204942917" sldId="1499"/>
        </pc:sldMkLst>
      </pc:sldChg>
      <pc:sldChg chg="modSp mod modNotesTx">
        <pc:chgData name="Shujie Lin" userId="6f24557b-1b12-4ffa-9719-e2945e9991ca" providerId="ADAL" clId="{510BCE59-C5B6-6640-9413-551FA5B4D4D0}" dt="2024-12-07T07:37:54.272" v="6430" actId="2711"/>
        <pc:sldMkLst>
          <pc:docMk/>
          <pc:sldMk cId="622165914" sldId="1500"/>
        </pc:sldMkLst>
      </pc:sldChg>
      <pc:sldChg chg="del">
        <pc:chgData name="Shujie Lin" userId="6f24557b-1b12-4ffa-9719-e2945e9991ca" providerId="ADAL" clId="{510BCE59-C5B6-6640-9413-551FA5B4D4D0}" dt="2024-12-02T20:19:09.395" v="564" actId="2696"/>
        <pc:sldMkLst>
          <pc:docMk/>
          <pc:sldMk cId="1600904851" sldId="1501"/>
        </pc:sldMkLst>
      </pc:sldChg>
      <pc:sldChg chg="addSp delSp modSp add del mod ord modShow">
        <pc:chgData name="Shujie Lin" userId="6f24557b-1b12-4ffa-9719-e2945e9991ca" providerId="ADAL" clId="{510BCE59-C5B6-6640-9413-551FA5B4D4D0}" dt="2024-12-03T22:04:23.087" v="694" actId="20578"/>
        <pc:sldMkLst>
          <pc:docMk/>
          <pc:sldMk cId="1286528500" sldId="1507"/>
        </pc:sldMkLst>
      </pc:sldChg>
      <pc:sldChg chg="addSp delSp modSp mod modNotesTx">
        <pc:chgData name="Shujie Lin" userId="6f24557b-1b12-4ffa-9719-e2945e9991ca" providerId="ADAL" clId="{510BCE59-C5B6-6640-9413-551FA5B4D4D0}" dt="2024-12-03T22:49:18.194" v="702" actId="478"/>
        <pc:sldMkLst>
          <pc:docMk/>
          <pc:sldMk cId="1030297506" sldId="1508"/>
        </pc:sldMkLst>
      </pc:sldChg>
      <pc:sldChg chg="addSp modSp del mod">
        <pc:chgData name="Shujie Lin" userId="6f24557b-1b12-4ffa-9719-e2945e9991ca" providerId="ADAL" clId="{510BCE59-C5B6-6640-9413-551FA5B4D4D0}" dt="2024-12-07T07:33:42.559" v="6382" actId="2696"/>
        <pc:sldMkLst>
          <pc:docMk/>
          <pc:sldMk cId="2457293854" sldId="1509"/>
        </pc:sldMkLst>
      </pc:sldChg>
      <pc:sldChg chg="addSp delSp modSp mod">
        <pc:chgData name="Shujie Lin" userId="6f24557b-1b12-4ffa-9719-e2945e9991ca" providerId="ADAL" clId="{510BCE59-C5B6-6640-9413-551FA5B4D4D0}" dt="2024-12-07T14:45:37.059" v="7276" actId="122"/>
        <pc:sldMkLst>
          <pc:docMk/>
          <pc:sldMk cId="3514231923" sldId="1510"/>
        </pc:sldMkLst>
      </pc:sldChg>
      <pc:sldChg chg="del mod ord modShow">
        <pc:chgData name="Shujie Lin" userId="6f24557b-1b12-4ffa-9719-e2945e9991ca" providerId="ADAL" clId="{510BCE59-C5B6-6640-9413-551FA5B4D4D0}" dt="2024-12-04T03:48:56.250" v="2799" actId="2696"/>
        <pc:sldMkLst>
          <pc:docMk/>
          <pc:sldMk cId="3333945176" sldId="1513"/>
        </pc:sldMkLst>
      </pc:sldChg>
      <pc:sldChg chg="add">
        <pc:chgData name="Shujie Lin" userId="6f24557b-1b12-4ffa-9719-e2945e9991ca" providerId="ADAL" clId="{510BCE59-C5B6-6640-9413-551FA5B4D4D0}" dt="2024-12-04T03:49:01.783" v="2800"/>
        <pc:sldMkLst>
          <pc:docMk/>
          <pc:sldMk cId="4051169117" sldId="1513"/>
        </pc:sldMkLst>
      </pc:sldChg>
      <pc:sldChg chg="add del">
        <pc:chgData name="Shujie Lin" userId="6f24557b-1b12-4ffa-9719-e2945e9991ca" providerId="ADAL" clId="{510BCE59-C5B6-6640-9413-551FA5B4D4D0}" dt="2024-12-01T21:21:10.955" v="7" actId="2890"/>
        <pc:sldMkLst>
          <pc:docMk/>
          <pc:sldMk cId="247309945" sldId="1517"/>
        </pc:sldMkLst>
      </pc:sldChg>
      <pc:sldChg chg="addSp delSp modSp add mod modNotesTx">
        <pc:chgData name="Shujie Lin" userId="6f24557b-1b12-4ffa-9719-e2945e9991ca" providerId="ADAL" clId="{510BCE59-C5B6-6640-9413-551FA5B4D4D0}" dt="2024-12-07T07:55:43.182" v="6625" actId="6559"/>
        <pc:sldMkLst>
          <pc:docMk/>
          <pc:sldMk cId="1863879975" sldId="1517"/>
        </pc:sldMkLst>
      </pc:sldChg>
      <pc:sldChg chg="addSp delSp modSp add mod modNotesTx">
        <pc:chgData name="Shujie Lin" userId="6f24557b-1b12-4ffa-9719-e2945e9991ca" providerId="ADAL" clId="{510BCE59-C5B6-6640-9413-551FA5B4D4D0}" dt="2024-12-07T07:37:39.144" v="6428" actId="27636"/>
        <pc:sldMkLst>
          <pc:docMk/>
          <pc:sldMk cId="1215104040" sldId="1518"/>
        </pc:sldMkLst>
      </pc:sldChg>
      <pc:sldChg chg="addSp delSp modSp add del mod modNotesTx">
        <pc:chgData name="Shujie Lin" userId="6f24557b-1b12-4ffa-9719-e2945e9991ca" providerId="ADAL" clId="{510BCE59-C5B6-6640-9413-551FA5B4D4D0}" dt="2024-12-04T01:10:48.043" v="1820" actId="2696"/>
        <pc:sldMkLst>
          <pc:docMk/>
          <pc:sldMk cId="3358612606" sldId="1519"/>
        </pc:sldMkLst>
      </pc:sldChg>
      <pc:sldChg chg="addSp delSp modSp add mod modNotesTx">
        <pc:chgData name="Shujie Lin" userId="6f24557b-1b12-4ffa-9719-e2945e9991ca" providerId="ADAL" clId="{510BCE59-C5B6-6640-9413-551FA5B4D4D0}" dt="2024-12-07T07:36:11.454" v="6406" actId="2711"/>
        <pc:sldMkLst>
          <pc:docMk/>
          <pc:sldMk cId="1861943096" sldId="1520"/>
        </pc:sldMkLst>
      </pc:sldChg>
      <pc:sldChg chg="addSp delSp modSp add mod modNotesTx">
        <pc:chgData name="Shujie Lin" userId="6f24557b-1b12-4ffa-9719-e2945e9991ca" providerId="ADAL" clId="{510BCE59-C5B6-6640-9413-551FA5B4D4D0}" dt="2024-12-07T07:37:29.986" v="6426" actId="1076"/>
        <pc:sldMkLst>
          <pc:docMk/>
          <pc:sldMk cId="3093872390" sldId="1521"/>
        </pc:sldMkLst>
      </pc:sldChg>
      <pc:sldChg chg="addSp delSp modSp add mod modNotesTx">
        <pc:chgData name="Shujie Lin" userId="6f24557b-1b12-4ffa-9719-e2945e9991ca" providerId="ADAL" clId="{510BCE59-C5B6-6640-9413-551FA5B4D4D0}" dt="2024-12-07T16:03:16.812" v="8255" actId="20577"/>
        <pc:sldMkLst>
          <pc:docMk/>
          <pc:sldMk cId="894751957" sldId="1522"/>
        </pc:sldMkLst>
      </pc:sldChg>
      <pc:sldChg chg="modSp add mod">
        <pc:chgData name="Shujie Lin" userId="6f24557b-1b12-4ffa-9719-e2945e9991ca" providerId="ADAL" clId="{510BCE59-C5B6-6640-9413-551FA5B4D4D0}" dt="2024-12-03T23:09:07.172" v="1188" actId="20577"/>
        <pc:sldMkLst>
          <pc:docMk/>
          <pc:sldMk cId="3617635854" sldId="1523"/>
        </pc:sldMkLst>
      </pc:sldChg>
      <pc:sldChg chg="addSp delSp modSp add del mod">
        <pc:chgData name="Shujie Lin" userId="6f24557b-1b12-4ffa-9719-e2945e9991ca" providerId="ADAL" clId="{510BCE59-C5B6-6640-9413-551FA5B4D4D0}" dt="2024-12-04T00:59:21.630" v="1819" actId="2696"/>
        <pc:sldMkLst>
          <pc:docMk/>
          <pc:sldMk cId="2427828617" sldId="1524"/>
        </pc:sldMkLst>
      </pc:sldChg>
      <pc:sldChg chg="addSp delSp modSp add mod ord">
        <pc:chgData name="Shujie Lin" userId="6f24557b-1b12-4ffa-9719-e2945e9991ca" providerId="ADAL" clId="{510BCE59-C5B6-6640-9413-551FA5B4D4D0}" dt="2024-12-03T23:35:02.581" v="1269" actId="1076"/>
        <pc:sldMkLst>
          <pc:docMk/>
          <pc:sldMk cId="2603353258" sldId="1525"/>
        </pc:sldMkLst>
      </pc:sldChg>
      <pc:sldChg chg="addSp delSp modSp add mod ord">
        <pc:chgData name="Shujie Lin" userId="6f24557b-1b12-4ffa-9719-e2945e9991ca" providerId="ADAL" clId="{510BCE59-C5B6-6640-9413-551FA5B4D4D0}" dt="2024-12-03T23:34:49.764" v="1264" actId="1076"/>
        <pc:sldMkLst>
          <pc:docMk/>
          <pc:sldMk cId="1071039292" sldId="1526"/>
        </pc:sldMkLst>
      </pc:sldChg>
      <pc:sldChg chg="del mod ord modShow">
        <pc:chgData name="Shujie Lin" userId="6f24557b-1b12-4ffa-9719-e2945e9991ca" providerId="ADAL" clId="{510BCE59-C5B6-6640-9413-551FA5B4D4D0}" dt="2024-12-04T01:45:42.003" v="2111" actId="2696"/>
        <pc:sldMkLst>
          <pc:docMk/>
          <pc:sldMk cId="912435355" sldId="1527"/>
        </pc:sldMkLst>
      </pc:sldChg>
      <pc:sldChg chg="add">
        <pc:chgData name="Shujie Lin" userId="6f24557b-1b12-4ffa-9719-e2945e9991ca" providerId="ADAL" clId="{510BCE59-C5B6-6640-9413-551FA5B4D4D0}" dt="2024-12-04T01:45:51.883" v="2112"/>
        <pc:sldMkLst>
          <pc:docMk/>
          <pc:sldMk cId="3590666143" sldId="1527"/>
        </pc:sldMkLst>
      </pc:sldChg>
      <pc:sldChg chg="modSp mod">
        <pc:chgData name="Shujie Lin" userId="6f24557b-1b12-4ffa-9719-e2945e9991ca" providerId="ADAL" clId="{510BCE59-C5B6-6640-9413-551FA5B4D4D0}" dt="2024-12-07T07:37:59.482" v="6431" actId="2711"/>
        <pc:sldMkLst>
          <pc:docMk/>
          <pc:sldMk cId="4130830904" sldId="1528"/>
        </pc:sldMkLst>
      </pc:sldChg>
      <pc:sldChg chg="addSp modSp add del mod modAnim modNotesTx">
        <pc:chgData name="Shujie Lin" userId="6f24557b-1b12-4ffa-9719-e2945e9991ca" providerId="ADAL" clId="{510BCE59-C5B6-6640-9413-551FA5B4D4D0}" dt="2024-12-07T06:57:01.711" v="6245" actId="2696"/>
        <pc:sldMkLst>
          <pc:docMk/>
          <pc:sldMk cId="1913445757" sldId="1529"/>
        </pc:sldMkLst>
      </pc:sldChg>
      <pc:sldChg chg="addSp delSp modSp add mod delAnim modNotesTx">
        <pc:chgData name="Shujie Lin" userId="6f24557b-1b12-4ffa-9719-e2945e9991ca" providerId="ADAL" clId="{510BCE59-C5B6-6640-9413-551FA5B4D4D0}" dt="2024-12-07T15:18:16.199" v="7644" actId="20577"/>
        <pc:sldMkLst>
          <pc:docMk/>
          <pc:sldMk cId="3242416208" sldId="1530"/>
        </pc:sldMkLst>
      </pc:sldChg>
      <pc:sldChg chg="addSp delSp modSp add mod ord modNotesTx">
        <pc:chgData name="Shujie Lin" userId="6f24557b-1b12-4ffa-9719-e2945e9991ca" providerId="ADAL" clId="{510BCE59-C5B6-6640-9413-551FA5B4D4D0}" dt="2024-12-07T14:49:35.690" v="7382" actId="20577"/>
        <pc:sldMkLst>
          <pc:docMk/>
          <pc:sldMk cId="361113611" sldId="1531"/>
        </pc:sldMkLst>
      </pc:sldChg>
      <pc:sldChg chg="delSp modSp add del mod">
        <pc:chgData name="Shujie Lin" userId="6f24557b-1b12-4ffa-9719-e2945e9991ca" providerId="ADAL" clId="{510BCE59-C5B6-6640-9413-551FA5B4D4D0}" dt="2024-12-04T01:45:21.798" v="2108" actId="2696"/>
        <pc:sldMkLst>
          <pc:docMk/>
          <pc:sldMk cId="2046919633" sldId="1531"/>
        </pc:sldMkLst>
      </pc:sldChg>
      <pc:sldChg chg="modSp del mod">
        <pc:chgData name="Shujie Lin" userId="6f24557b-1b12-4ffa-9719-e2945e9991ca" providerId="ADAL" clId="{510BCE59-C5B6-6640-9413-551FA5B4D4D0}" dt="2024-12-07T08:09:16.197" v="6759" actId="2696"/>
        <pc:sldMkLst>
          <pc:docMk/>
          <pc:sldMk cId="108051086" sldId="1532"/>
        </pc:sldMkLst>
      </pc:sldChg>
      <pc:sldChg chg="addSp delSp modSp del mod">
        <pc:chgData name="Shujie Lin" userId="6f24557b-1b12-4ffa-9719-e2945e9991ca" providerId="ADAL" clId="{510BCE59-C5B6-6640-9413-551FA5B4D4D0}" dt="2024-12-07T08:09:12.640" v="6758" actId="2696"/>
        <pc:sldMkLst>
          <pc:docMk/>
          <pc:sldMk cId="3747395131" sldId="1533"/>
        </pc:sldMkLst>
      </pc:sldChg>
      <pc:sldChg chg="addSp delSp modSp add mod delAnim">
        <pc:chgData name="Shujie Lin" userId="6f24557b-1b12-4ffa-9719-e2945e9991ca" providerId="ADAL" clId="{510BCE59-C5B6-6640-9413-551FA5B4D4D0}" dt="2024-12-07T07:38:11.605" v="6433" actId="2711"/>
        <pc:sldMkLst>
          <pc:docMk/>
          <pc:sldMk cId="3915436926" sldId="1534"/>
        </pc:sldMkLst>
      </pc:sldChg>
      <pc:sldChg chg="addSp delSp modSp add mod modNotesTx">
        <pc:chgData name="Shujie Lin" userId="6f24557b-1b12-4ffa-9719-e2945e9991ca" providerId="ADAL" clId="{510BCE59-C5B6-6640-9413-551FA5B4D4D0}" dt="2024-12-07T16:03:04.991" v="8248"/>
        <pc:sldMkLst>
          <pc:docMk/>
          <pc:sldMk cId="2604134280" sldId="1535"/>
        </pc:sldMkLst>
      </pc:sldChg>
      <pc:sldChg chg="addSp delSp modSp add mod ord delAnim modAnim modNotesTx">
        <pc:chgData name="Shujie Lin" userId="6f24557b-1b12-4ffa-9719-e2945e9991ca" providerId="ADAL" clId="{510BCE59-C5B6-6640-9413-551FA5B4D4D0}" dt="2024-12-07T15:58:59.211" v="8212" actId="20577"/>
        <pc:sldMkLst>
          <pc:docMk/>
          <pc:sldMk cId="4286724725" sldId="1536"/>
        </pc:sldMkLst>
      </pc:sldChg>
      <pc:sldChg chg="addSp delSp modSp add del mod">
        <pc:chgData name="Shujie Lin" userId="6f24557b-1b12-4ffa-9719-e2945e9991ca" providerId="ADAL" clId="{510BCE59-C5B6-6640-9413-551FA5B4D4D0}" dt="2024-12-07T06:56:33.752" v="6243" actId="2696"/>
        <pc:sldMkLst>
          <pc:docMk/>
          <pc:sldMk cId="3929797424" sldId="1537"/>
        </pc:sldMkLst>
      </pc:sldChg>
      <pc:sldChg chg="addSp delSp modSp add mod">
        <pc:chgData name="Shujie Lin" userId="6f24557b-1b12-4ffa-9719-e2945e9991ca" providerId="ADAL" clId="{510BCE59-C5B6-6640-9413-551FA5B4D4D0}" dt="2024-12-07T07:35:12.529" v="6396" actId="2711"/>
        <pc:sldMkLst>
          <pc:docMk/>
          <pc:sldMk cId="4257039968" sldId="1537"/>
        </pc:sldMkLst>
      </pc:sldChg>
      <pc:sldChg chg="addSp delSp modSp add mod">
        <pc:chgData name="Shujie Lin" userId="6f24557b-1b12-4ffa-9719-e2945e9991ca" providerId="ADAL" clId="{510BCE59-C5B6-6640-9413-551FA5B4D4D0}" dt="2024-12-07T07:41:37.579" v="6446" actId="20577"/>
        <pc:sldMkLst>
          <pc:docMk/>
          <pc:sldMk cId="1133236391" sldId="1538"/>
        </pc:sldMkLst>
      </pc:sldChg>
      <pc:sldChg chg="addSp delSp modSp add mod">
        <pc:chgData name="Shujie Lin" userId="6f24557b-1b12-4ffa-9719-e2945e9991ca" providerId="ADAL" clId="{510BCE59-C5B6-6640-9413-551FA5B4D4D0}" dt="2024-12-07T14:42:44.784" v="7244" actId="12"/>
        <pc:sldMkLst>
          <pc:docMk/>
          <pc:sldMk cId="2887127871" sldId="1539"/>
        </pc:sldMkLst>
      </pc:sldChg>
      <pc:sldChg chg="addSp delSp modSp add mod delAnim modAnim modNotesTx">
        <pc:chgData name="Shujie Lin" userId="6f24557b-1b12-4ffa-9719-e2945e9991ca" providerId="ADAL" clId="{510BCE59-C5B6-6640-9413-551FA5B4D4D0}" dt="2024-12-07T16:05:21.682" v="8306" actId="20577"/>
        <pc:sldMkLst>
          <pc:docMk/>
          <pc:sldMk cId="2891387968" sldId="1540"/>
        </pc:sldMkLst>
      </pc:sldChg>
      <pc:sldMasterChg chg="delSldLayout">
        <pc:chgData name="Shujie Lin" userId="6f24557b-1b12-4ffa-9719-e2945e9991ca" providerId="ADAL" clId="{510BCE59-C5B6-6640-9413-551FA5B4D4D0}" dt="2024-12-07T07:53:52.050" v="6616" actId="2696"/>
        <pc:sldMasterMkLst>
          <pc:docMk/>
          <pc:sldMasterMk cId="3379402201" sldId="2147483695"/>
        </pc:sldMasterMkLst>
        <pc:sldLayoutChg chg="del">
          <pc:chgData name="Shujie Lin" userId="6f24557b-1b12-4ffa-9719-e2945e9991ca" providerId="ADAL" clId="{510BCE59-C5B6-6640-9413-551FA5B4D4D0}" dt="2024-12-07T07:23:24.895" v="6282" actId="2696"/>
          <pc:sldLayoutMkLst>
            <pc:docMk/>
            <pc:sldMasterMk cId="3379402201" sldId="2147483695"/>
            <pc:sldLayoutMk cId="112078865" sldId="2147483728"/>
          </pc:sldLayoutMkLst>
        </pc:sldLayoutChg>
        <pc:sldLayoutChg chg="del">
          <pc:chgData name="Shujie Lin" userId="6f24557b-1b12-4ffa-9719-e2945e9991ca" providerId="ADAL" clId="{510BCE59-C5B6-6640-9413-551FA5B4D4D0}" dt="2024-12-07T07:53:52.050" v="6616" actId="2696"/>
          <pc:sldLayoutMkLst>
            <pc:docMk/>
            <pc:sldMasterMk cId="3379402201" sldId="2147483695"/>
            <pc:sldLayoutMk cId="2077101688" sldId="2147483728"/>
          </pc:sldLayoutMkLst>
        </pc:sldLayoutChg>
        <pc:sldLayoutChg chg="del">
          <pc:chgData name="Shujie Lin" userId="6f24557b-1b12-4ffa-9719-e2945e9991ca" providerId="ADAL" clId="{510BCE59-C5B6-6640-9413-551FA5B4D4D0}" dt="2024-12-07T07:22:26.589" v="6275" actId="2696"/>
          <pc:sldLayoutMkLst>
            <pc:docMk/>
            <pc:sldMasterMk cId="3379402201" sldId="2147483695"/>
            <pc:sldLayoutMk cId="4134448935" sldId="2147483728"/>
          </pc:sldLayoutMkLst>
        </pc:sldLayoutChg>
      </pc:sldMasterChg>
    </pc:docChg>
  </pc:docChgLst>
  <pc:docChgLst>
    <pc:chgData name="Praveen Namakkal Mohankumar" userId="8059d15b-4f8c-44f0-86d6-597a7b49ae19" providerId="ADAL" clId="{BD9F673B-46BD-B14D-8CA3-3395AB3E10ED}"/>
    <pc:docChg chg="undo custSel addSld delSld modSld sldOrd">
      <pc:chgData name="Praveen Namakkal Mohankumar" userId="8059d15b-4f8c-44f0-86d6-597a7b49ae19" providerId="ADAL" clId="{BD9F673B-46BD-B14D-8CA3-3395AB3E10ED}" dt="2024-11-15T16:06:46.423" v="786" actId="20577"/>
      <pc:docMkLst>
        <pc:docMk/>
      </pc:docMkLst>
      <pc:sldChg chg="modSp mod">
        <pc:chgData name="Praveen Namakkal Mohankumar" userId="8059d15b-4f8c-44f0-86d6-597a7b49ae19" providerId="ADAL" clId="{BD9F673B-46BD-B14D-8CA3-3395AB3E10ED}" dt="2024-11-04T02:06:46.869" v="116" actId="114"/>
        <pc:sldMkLst>
          <pc:docMk/>
          <pc:sldMk cId="2081014588" sldId="1485"/>
        </pc:sldMkLst>
      </pc:sldChg>
      <pc:sldChg chg="modSp mod">
        <pc:chgData name="Praveen Namakkal Mohankumar" userId="8059d15b-4f8c-44f0-86d6-597a7b49ae19" providerId="ADAL" clId="{BD9F673B-46BD-B14D-8CA3-3395AB3E10ED}" dt="2024-11-04T16:25:08.226" v="191" actId="2711"/>
        <pc:sldMkLst>
          <pc:docMk/>
          <pc:sldMk cId="1265789524" sldId="1491"/>
        </pc:sldMkLst>
      </pc:sldChg>
      <pc:sldChg chg="modSp mod">
        <pc:chgData name="Praveen Namakkal Mohankumar" userId="8059d15b-4f8c-44f0-86d6-597a7b49ae19" providerId="ADAL" clId="{BD9F673B-46BD-B14D-8CA3-3395AB3E10ED}" dt="2024-11-04T02:06:39.216" v="114" actId="339"/>
        <pc:sldMkLst>
          <pc:docMk/>
          <pc:sldMk cId="327763926" sldId="1492"/>
        </pc:sldMkLst>
        <pc:picChg chg="mod">
          <ac:chgData name="Praveen Namakkal Mohankumar" userId="8059d15b-4f8c-44f0-86d6-597a7b49ae19" providerId="ADAL" clId="{BD9F673B-46BD-B14D-8CA3-3395AB3E10ED}" dt="2024-11-04T02:06:39.216" v="114" actId="339"/>
          <ac:picMkLst>
            <pc:docMk/>
            <pc:sldMk cId="327763926" sldId="1492"/>
            <ac:picMk id="11" creationId="{3BC45EC2-00E5-436E-3A73-61FE57B5137A}"/>
          </ac:picMkLst>
        </pc:picChg>
      </pc:sldChg>
      <pc:sldChg chg="delSp modSp add mod">
        <pc:chgData name="Praveen Namakkal Mohankumar" userId="8059d15b-4f8c-44f0-86d6-597a7b49ae19" providerId="ADAL" clId="{BD9F673B-46BD-B14D-8CA3-3395AB3E10ED}" dt="2024-11-04T01:38:18.843" v="14" actId="478"/>
        <pc:sldMkLst>
          <pc:docMk/>
          <pc:sldMk cId="3418825457" sldId="1497"/>
        </pc:sldMkLst>
      </pc:sldChg>
      <pc:sldChg chg="modSp add mod">
        <pc:chgData name="Praveen Namakkal Mohankumar" userId="8059d15b-4f8c-44f0-86d6-597a7b49ae19" providerId="ADAL" clId="{BD9F673B-46BD-B14D-8CA3-3395AB3E10ED}" dt="2024-11-04T01:40:35.136" v="107" actId="20577"/>
        <pc:sldMkLst>
          <pc:docMk/>
          <pc:sldMk cId="4176031940" sldId="1498"/>
        </pc:sldMkLst>
      </pc:sldChg>
      <pc:sldChg chg="addSp modSp add mod">
        <pc:chgData name="Praveen Namakkal Mohankumar" userId="8059d15b-4f8c-44f0-86d6-597a7b49ae19" providerId="ADAL" clId="{BD9F673B-46BD-B14D-8CA3-3395AB3E10ED}" dt="2024-11-04T02:22:03.018" v="122" actId="20577"/>
        <pc:sldMkLst>
          <pc:docMk/>
          <pc:sldMk cId="1204942917" sldId="1499"/>
        </pc:sldMkLst>
      </pc:sldChg>
      <pc:sldChg chg="addSp delSp modSp add mod">
        <pc:chgData name="Praveen Namakkal Mohankumar" userId="8059d15b-4f8c-44f0-86d6-597a7b49ae19" providerId="ADAL" clId="{BD9F673B-46BD-B14D-8CA3-3395AB3E10ED}" dt="2024-11-04T19:20:36.113" v="661" actId="1036"/>
        <pc:sldMkLst>
          <pc:docMk/>
          <pc:sldMk cId="622165914" sldId="1500"/>
        </pc:sldMkLst>
      </pc:sldChg>
      <pc:sldChg chg="addSp delSp modSp add mod ord">
        <pc:chgData name="Praveen Namakkal Mohankumar" userId="8059d15b-4f8c-44f0-86d6-597a7b49ae19" providerId="ADAL" clId="{BD9F673B-46BD-B14D-8CA3-3395AB3E10ED}" dt="2024-11-04T01:39:53.226" v="86" actId="20577"/>
        <pc:sldMkLst>
          <pc:docMk/>
          <pc:sldMk cId="1600904851" sldId="1501"/>
        </pc:sldMkLst>
      </pc:sldChg>
      <pc:sldChg chg="addSp modSp add del mod">
        <pc:chgData name="Praveen Namakkal Mohankumar" userId="8059d15b-4f8c-44f0-86d6-597a7b49ae19" providerId="ADAL" clId="{BD9F673B-46BD-B14D-8CA3-3395AB3E10ED}" dt="2024-11-04T15:09:34.016" v="123" actId="2696"/>
        <pc:sldMkLst>
          <pc:docMk/>
          <pc:sldMk cId="1864230756" sldId="1502"/>
        </pc:sldMkLst>
      </pc:sldChg>
      <pc:sldChg chg="modSp add mod">
        <pc:chgData name="Praveen Namakkal Mohankumar" userId="8059d15b-4f8c-44f0-86d6-597a7b49ae19" providerId="ADAL" clId="{BD9F673B-46BD-B14D-8CA3-3395AB3E10ED}" dt="2024-11-04T01:40:24.424" v="100" actId="20577"/>
        <pc:sldMkLst>
          <pc:docMk/>
          <pc:sldMk cId="3831898234" sldId="1503"/>
        </pc:sldMkLst>
      </pc:sldChg>
      <pc:sldChg chg="addSp modSp add mod">
        <pc:chgData name="Praveen Namakkal Mohankumar" userId="8059d15b-4f8c-44f0-86d6-597a7b49ae19" providerId="ADAL" clId="{BD9F673B-46BD-B14D-8CA3-3395AB3E10ED}" dt="2024-11-04T02:21:59.995" v="119" actId="20577"/>
        <pc:sldMkLst>
          <pc:docMk/>
          <pc:sldMk cId="3325114994" sldId="1504"/>
        </pc:sldMkLst>
      </pc:sldChg>
      <pc:sldChg chg="delSp modSp add mod">
        <pc:chgData name="Praveen Namakkal Mohankumar" userId="8059d15b-4f8c-44f0-86d6-597a7b49ae19" providerId="ADAL" clId="{BD9F673B-46BD-B14D-8CA3-3395AB3E10ED}" dt="2024-11-15T16:03:46.529" v="698" actId="20577"/>
        <pc:sldMkLst>
          <pc:docMk/>
          <pc:sldMk cId="2700023477" sldId="1511"/>
        </pc:sldMkLst>
      </pc:sldChg>
      <pc:sldChg chg="modSp add mod">
        <pc:chgData name="Praveen Namakkal Mohankumar" userId="8059d15b-4f8c-44f0-86d6-597a7b49ae19" providerId="ADAL" clId="{BD9F673B-46BD-B14D-8CA3-3395AB3E10ED}" dt="2024-11-15T16:06:46.423" v="786" actId="20577"/>
        <pc:sldMkLst>
          <pc:docMk/>
          <pc:sldMk cId="3699608074" sldId="1512"/>
        </pc:sldMkLst>
      </pc:sldChg>
    </pc:docChg>
  </pc:docChgLst>
  <pc:docChgLst>
    <pc:chgData name="Praveen Namakkal Mohankumar" userId="S::praveenn@uchicago.edu::8059d15b-4f8c-44f0-86d6-597a7b49ae19" providerId="AD" clId="Web-{3DDF902B-1647-495B-8040-DBA3BCDB1370}"/>
    <pc:docChg chg="addSld delSld modSld">
      <pc:chgData name="Praveen Namakkal Mohankumar" userId="S::praveenn@uchicago.edu::8059d15b-4f8c-44f0-86d6-597a7b49ae19" providerId="AD" clId="Web-{3DDF902B-1647-495B-8040-DBA3BCDB1370}" dt="2024-04-15T16:42:38.018" v="179" actId="20577"/>
      <pc:docMkLst>
        <pc:docMk/>
      </pc:docMkLst>
      <pc:sldChg chg="modSp">
        <pc:chgData name="Praveen Namakkal Mohankumar" userId="S::praveenn@uchicago.edu::8059d15b-4f8c-44f0-86d6-597a7b49ae19" providerId="AD" clId="Web-{3DDF902B-1647-495B-8040-DBA3BCDB1370}" dt="2024-04-15T16:42:38.018" v="179" actId="20577"/>
        <pc:sldMkLst>
          <pc:docMk/>
          <pc:sldMk cId="1802044409" sldId="1487"/>
        </pc:sldMkLst>
      </pc:sldChg>
      <pc:sldChg chg="addSp delSp modSp del">
        <pc:chgData name="Praveen Namakkal Mohankumar" userId="S::praveenn@uchicago.edu::8059d15b-4f8c-44f0-86d6-597a7b49ae19" providerId="AD" clId="Web-{3DDF902B-1647-495B-8040-DBA3BCDB1370}" dt="2024-04-15T16:41:49.189" v="168"/>
        <pc:sldMkLst>
          <pc:docMk/>
          <pc:sldMk cId="532562734" sldId="1493"/>
        </pc:sldMkLst>
      </pc:sldChg>
      <pc:sldChg chg="modSp">
        <pc:chgData name="Praveen Namakkal Mohankumar" userId="S::praveenn@uchicago.edu::8059d15b-4f8c-44f0-86d6-597a7b49ae19" providerId="AD" clId="Web-{3DDF902B-1647-495B-8040-DBA3BCDB1370}" dt="2024-04-15T16:42:11.752" v="176"/>
        <pc:sldMkLst>
          <pc:docMk/>
          <pc:sldMk cId="2589916085" sldId="1494"/>
        </pc:sldMkLst>
      </pc:sldChg>
      <pc:sldChg chg="addSp delSp modSp add replId">
        <pc:chgData name="Praveen Namakkal Mohankumar" userId="S::praveenn@uchicago.edu::8059d15b-4f8c-44f0-86d6-597a7b49ae19" providerId="AD" clId="Web-{3DDF902B-1647-495B-8040-DBA3BCDB1370}" dt="2024-04-15T16:41:47.704" v="167" actId="1076"/>
        <pc:sldMkLst>
          <pc:docMk/>
          <pc:sldMk cId="2837661567" sldId="1495"/>
        </pc:sldMkLst>
      </pc:sldChg>
    </pc:docChg>
  </pc:docChgLst>
  <pc:docChgLst>
    <pc:chgData name="Yangze Lian" userId="S::yangzel@uchicago.edu::91b49c91-5eac-486b-b38a-bfcd165457bc" providerId="AD" clId="Web-{41F8207A-5414-4F99-B372-0D9ED5FD9AFB}"/>
    <pc:docChg chg="addSld modSld">
      <pc:chgData name="Yangze Lian" userId="S::yangzel@uchicago.edu::91b49c91-5eac-486b-b38a-bfcd165457bc" providerId="AD" clId="Web-{41F8207A-5414-4F99-B372-0D9ED5FD9AFB}" dt="2024-11-04T02:56:50.925" v="267" actId="20577"/>
      <pc:docMkLst>
        <pc:docMk/>
      </pc:docMkLst>
      <pc:sldChg chg="addSp modSp">
        <pc:chgData name="Yangze Lian" userId="S::yangzel@uchicago.edu::91b49c91-5eac-486b-b38a-bfcd165457bc" providerId="AD" clId="Web-{41F8207A-5414-4F99-B372-0D9ED5FD9AFB}" dt="2024-11-04T02:41:32.397" v="71" actId="20577"/>
        <pc:sldMkLst>
          <pc:docMk/>
          <pc:sldMk cId="3418825457" sldId="1497"/>
        </pc:sldMkLst>
      </pc:sldChg>
      <pc:sldChg chg="addSp delSp modSp">
        <pc:chgData name="Yangze Lian" userId="S::yangzel@uchicago.edu::91b49c91-5eac-486b-b38a-bfcd165457bc" providerId="AD" clId="Web-{41F8207A-5414-4F99-B372-0D9ED5FD9AFB}" dt="2024-11-04T02:44:39.105" v="171" actId="20577"/>
        <pc:sldMkLst>
          <pc:docMk/>
          <pc:sldMk cId="4176031940" sldId="1498"/>
        </pc:sldMkLst>
      </pc:sldChg>
      <pc:sldChg chg="modSp">
        <pc:chgData name="Yangze Lian" userId="S::yangzel@uchicago.edu::91b49c91-5eac-486b-b38a-bfcd165457bc" providerId="AD" clId="Web-{41F8207A-5414-4F99-B372-0D9ED5FD9AFB}" dt="2024-11-04T02:45:59.030" v="176" actId="20577"/>
        <pc:sldMkLst>
          <pc:docMk/>
          <pc:sldMk cId="1204942917" sldId="1499"/>
        </pc:sldMkLst>
      </pc:sldChg>
      <pc:sldChg chg="addSp modSp">
        <pc:chgData name="Yangze Lian" userId="S::yangzel@uchicago.edu::91b49c91-5eac-486b-b38a-bfcd165457bc" providerId="AD" clId="Web-{41F8207A-5414-4F99-B372-0D9ED5FD9AFB}" dt="2024-11-04T02:43:09.228" v="104" actId="1076"/>
        <pc:sldMkLst>
          <pc:docMk/>
          <pc:sldMk cId="3831898234" sldId="1503"/>
        </pc:sldMkLst>
      </pc:sldChg>
      <pc:sldChg chg="addSp modSp new">
        <pc:chgData name="Yangze Lian" userId="S::yangzel@uchicago.edu::91b49c91-5eac-486b-b38a-bfcd165457bc" providerId="AD" clId="Web-{41F8207A-5414-4F99-B372-0D9ED5FD9AFB}" dt="2024-11-04T02:56:50.925" v="267" actId="20577"/>
        <pc:sldMkLst>
          <pc:docMk/>
          <pc:sldMk cId="2917936891" sldId="1505"/>
        </pc:sldMkLst>
      </pc:sldChg>
    </pc:docChg>
  </pc:docChgLst>
  <pc:docChgLst>
    <pc:chgData name="Shujie Lin" userId="6f24557b-1b12-4ffa-9719-e2945e9991ca" providerId="ADAL" clId="{087651A7-8F46-874E-A7F6-33B67264BD07}"/>
    <pc:docChg chg="custSel addSld delSld modSld sldOrd">
      <pc:chgData name="Shujie Lin" userId="6f24557b-1b12-4ffa-9719-e2945e9991ca" providerId="ADAL" clId="{087651A7-8F46-874E-A7F6-33B67264BD07}" dt="2024-11-04T19:44:57.908" v="939"/>
      <pc:docMkLst>
        <pc:docMk/>
      </pc:docMkLst>
      <pc:sldChg chg="mod ord modShow">
        <pc:chgData name="Shujie Lin" userId="6f24557b-1b12-4ffa-9719-e2945e9991ca" providerId="ADAL" clId="{087651A7-8F46-874E-A7F6-33B67264BD07}" dt="2024-11-04T19:27:40.999" v="743" actId="20578"/>
        <pc:sldMkLst>
          <pc:docMk/>
          <pc:sldMk cId="1265789524" sldId="1491"/>
        </pc:sldMkLst>
      </pc:sldChg>
      <pc:sldChg chg="delSp modSp mod ord modNotesTx">
        <pc:chgData name="Shujie Lin" userId="6f24557b-1b12-4ffa-9719-e2945e9991ca" providerId="ADAL" clId="{087651A7-8F46-874E-A7F6-33B67264BD07}" dt="2024-11-04T19:29:18.994" v="938" actId="20577"/>
        <pc:sldMkLst>
          <pc:docMk/>
          <pc:sldMk cId="2589916085" sldId="1494"/>
        </pc:sldMkLst>
      </pc:sldChg>
      <pc:sldChg chg="modSp mod modNotesTx">
        <pc:chgData name="Shujie Lin" userId="6f24557b-1b12-4ffa-9719-e2945e9991ca" providerId="ADAL" clId="{087651A7-8F46-874E-A7F6-33B67264BD07}" dt="2024-11-04T19:25:42.994" v="739" actId="20577"/>
        <pc:sldMkLst>
          <pc:docMk/>
          <pc:sldMk cId="3418825457" sldId="1497"/>
        </pc:sldMkLst>
      </pc:sldChg>
      <pc:sldChg chg="modSp mod modNotesTx">
        <pc:chgData name="Shujie Lin" userId="6f24557b-1b12-4ffa-9719-e2945e9991ca" providerId="ADAL" clId="{087651A7-8F46-874E-A7F6-33B67264BD07}" dt="2024-11-04T19:25:15.434" v="709" actId="20577"/>
        <pc:sldMkLst>
          <pc:docMk/>
          <pc:sldMk cId="4176031940" sldId="1498"/>
        </pc:sldMkLst>
      </pc:sldChg>
      <pc:sldChg chg="modSp mod">
        <pc:chgData name="Shujie Lin" userId="6f24557b-1b12-4ffa-9719-e2945e9991ca" providerId="ADAL" clId="{087651A7-8F46-874E-A7F6-33B67264BD07}" dt="2024-11-04T19:25:18.789" v="714" actId="20577"/>
        <pc:sldMkLst>
          <pc:docMk/>
          <pc:sldMk cId="1204942917" sldId="1499"/>
        </pc:sldMkLst>
      </pc:sldChg>
      <pc:sldChg chg="modNotesTx">
        <pc:chgData name="Shujie Lin" userId="6f24557b-1b12-4ffa-9719-e2945e9991ca" providerId="ADAL" clId="{087651A7-8F46-874E-A7F6-33B67264BD07}" dt="2024-11-04T19:44:57.908" v="939"/>
        <pc:sldMkLst>
          <pc:docMk/>
          <pc:sldMk cId="622165914" sldId="1500"/>
        </pc:sldMkLst>
      </pc:sldChg>
      <pc:sldChg chg="addSp delSp modSp mod modNotesTx">
        <pc:chgData name="Shujie Lin" userId="6f24557b-1b12-4ffa-9719-e2945e9991ca" providerId="ADAL" clId="{087651A7-8F46-874E-A7F6-33B67264BD07}" dt="2024-11-04T19:23:25.355" v="615" actId="20577"/>
        <pc:sldMkLst>
          <pc:docMk/>
          <pc:sldMk cId="1600904851" sldId="1501"/>
        </pc:sldMkLst>
      </pc:sldChg>
      <pc:sldChg chg="modSp mod modNotesTx">
        <pc:chgData name="Shujie Lin" userId="6f24557b-1b12-4ffa-9719-e2945e9991ca" providerId="ADAL" clId="{087651A7-8F46-874E-A7F6-33B67264BD07}" dt="2024-11-04T19:25:39.843" v="734" actId="20577"/>
        <pc:sldMkLst>
          <pc:docMk/>
          <pc:sldMk cId="3831898234" sldId="1503"/>
        </pc:sldMkLst>
      </pc:sldChg>
      <pc:sldChg chg="delSp modSp mod">
        <pc:chgData name="Shujie Lin" userId="6f24557b-1b12-4ffa-9719-e2945e9991ca" providerId="ADAL" clId="{087651A7-8F46-874E-A7F6-33B67264BD07}" dt="2024-11-04T19:25:31.207" v="729" actId="20577"/>
        <pc:sldMkLst>
          <pc:docMk/>
          <pc:sldMk cId="2917936891" sldId="1505"/>
        </pc:sldMkLst>
      </pc:sldChg>
      <pc:sldChg chg="addSp delSp modSp add del mod modNotesTx">
        <pc:chgData name="Shujie Lin" userId="6f24557b-1b12-4ffa-9719-e2945e9991ca" providerId="ADAL" clId="{087651A7-8F46-874E-A7F6-33B67264BD07}" dt="2024-11-04T09:07:16.720" v="526" actId="2696"/>
        <pc:sldMkLst>
          <pc:docMk/>
          <pc:sldMk cId="3754164094" sldId="1506"/>
        </pc:sldMkLst>
      </pc:sldChg>
      <pc:sldChg chg="addSp delSp modSp add mod ord modNotesTx">
        <pc:chgData name="Shujie Lin" userId="6f24557b-1b12-4ffa-9719-e2945e9991ca" providerId="ADAL" clId="{087651A7-8F46-874E-A7F6-33B67264BD07}" dt="2024-11-04T19:23:21.621" v="612" actId="20577"/>
        <pc:sldMkLst>
          <pc:docMk/>
          <pc:sldMk cId="1286528500" sldId="1507"/>
        </pc:sldMkLst>
      </pc:sldChg>
      <pc:sldChg chg="addSp delSp modSp add mod modNotesTx">
        <pc:chgData name="Shujie Lin" userId="6f24557b-1b12-4ffa-9719-e2945e9991ca" providerId="ADAL" clId="{087651A7-8F46-874E-A7F6-33B67264BD07}" dt="2024-11-04T19:23:31.058" v="618" actId="20577"/>
        <pc:sldMkLst>
          <pc:docMk/>
          <pc:sldMk cId="1030297506" sldId="1508"/>
        </pc:sldMkLst>
      </pc:sldChg>
      <pc:sldChg chg="modSp mod">
        <pc:chgData name="Shujie Lin" userId="6f24557b-1b12-4ffa-9719-e2945e9991ca" providerId="ADAL" clId="{087651A7-8F46-874E-A7F6-33B67264BD07}" dt="2024-11-04T19:25:25.825" v="724" actId="20577"/>
        <pc:sldMkLst>
          <pc:docMk/>
          <pc:sldMk cId="2457293854" sldId="1509"/>
        </pc:sldMkLst>
      </pc:sldChg>
      <pc:sldChg chg="modSp mod">
        <pc:chgData name="Shujie Lin" userId="6f24557b-1b12-4ffa-9719-e2945e9991ca" providerId="ADAL" clId="{087651A7-8F46-874E-A7F6-33B67264BD07}" dt="2024-11-04T19:25:22.124" v="719" actId="20577"/>
        <pc:sldMkLst>
          <pc:docMk/>
          <pc:sldMk cId="3514231923" sldId="1510"/>
        </pc:sldMkLst>
      </pc:sldChg>
    </pc:docChg>
  </pc:docChgLst>
  <pc:docChgLst>
    <pc:chgData name="Ce Zhang" userId="S::zhangc1@uchicago.edu::30d22807-8b28-4301-8529-26ca09289d13" providerId="AD" clId="Web-{8187450C-DA93-429C-B6CA-4ACAEBA7E193}"/>
    <pc:docChg chg="modSld">
      <pc:chgData name="Ce Zhang" userId="S::zhangc1@uchicago.edu::30d22807-8b28-4301-8529-26ca09289d13" providerId="AD" clId="Web-{8187450C-DA93-429C-B6CA-4ACAEBA7E193}" dt="2024-03-31T23:57:55.889" v="145" actId="14100"/>
      <pc:docMkLst>
        <pc:docMk/>
      </pc:docMkLst>
      <pc:sldChg chg="addSp delSp modSp">
        <pc:chgData name="Ce Zhang" userId="S::zhangc1@uchicago.edu::30d22807-8b28-4301-8529-26ca09289d13" providerId="AD" clId="Web-{8187450C-DA93-429C-B6CA-4ACAEBA7E193}" dt="2024-03-31T23:57:55.889" v="145" actId="14100"/>
        <pc:sldMkLst>
          <pc:docMk/>
          <pc:sldMk cId="3133554447" sldId="1489"/>
        </pc:sldMkLst>
      </pc:sldChg>
    </pc:docChg>
  </pc:docChgLst>
  <pc:docChgLst>
    <pc:chgData name="Yangze Lian" userId="S::yangzel@uchicago.edu::91b49c91-5eac-486b-b38a-bfcd165457bc" providerId="AD" clId="Web-{A0A7D0F4-BEEB-4029-AF67-0A5330804AAF}"/>
    <pc:docChg chg="modSld">
      <pc:chgData name="Yangze Lian" userId="S::yangzel@uchicago.edu::91b49c91-5eac-486b-b38a-bfcd165457bc" providerId="AD" clId="Web-{A0A7D0F4-BEEB-4029-AF67-0A5330804AAF}" dt="2024-03-29T20:00:10.079" v="25" actId="20577"/>
      <pc:docMkLst>
        <pc:docMk/>
      </pc:docMkLst>
      <pc:sldChg chg="modSp">
        <pc:chgData name="Yangze Lian" userId="S::yangzel@uchicago.edu::91b49c91-5eac-486b-b38a-bfcd165457bc" providerId="AD" clId="Web-{A0A7D0F4-BEEB-4029-AF67-0A5330804AAF}" dt="2024-03-29T19:53:18.117" v="5" actId="14100"/>
        <pc:sldMkLst>
          <pc:docMk/>
          <pc:sldMk cId="2081014588" sldId="1485"/>
        </pc:sldMkLst>
      </pc:sldChg>
      <pc:sldChg chg="modSp">
        <pc:chgData name="Yangze Lian" userId="S::yangzel@uchicago.edu::91b49c91-5eac-486b-b38a-bfcd165457bc" providerId="AD" clId="Web-{A0A7D0F4-BEEB-4029-AF67-0A5330804AAF}" dt="2024-03-29T20:00:10.079" v="25" actId="20577"/>
        <pc:sldMkLst>
          <pc:docMk/>
          <pc:sldMk cId="2419333608" sldId="1486"/>
        </pc:sldMkLst>
      </pc:sldChg>
    </pc:docChg>
  </pc:docChgLst>
  <pc:docChgLst>
    <pc:chgData name="Yangze Lian" userId="S::yangzel@uchicago.edu::91b49c91-5eac-486b-b38a-bfcd165457bc" providerId="AD" clId="Web-{572F7CF5-656B-4561-AADE-DCDAAA7B14FA}"/>
    <pc:docChg chg="modSld">
      <pc:chgData name="Yangze Lian" userId="S::yangzel@uchicago.edu::91b49c91-5eac-486b-b38a-bfcd165457bc" providerId="AD" clId="Web-{572F7CF5-656B-4561-AADE-DCDAAA7B14FA}" dt="2024-03-31T22:02:29.546" v="99" actId="1076"/>
      <pc:docMkLst>
        <pc:docMk/>
      </pc:docMkLst>
      <pc:sldChg chg="delSp modSp delAnim">
        <pc:chgData name="Yangze Lian" userId="S::yangzel@uchicago.edu::91b49c91-5eac-486b-b38a-bfcd165457bc" providerId="AD" clId="Web-{572F7CF5-656B-4561-AADE-DCDAAA7B14FA}" dt="2024-03-31T21:53:00.854" v="77" actId="20577"/>
        <pc:sldMkLst>
          <pc:docMk/>
          <pc:sldMk cId="2081014588" sldId="1485"/>
        </pc:sldMkLst>
      </pc:sldChg>
      <pc:sldChg chg="delSp modSp">
        <pc:chgData name="Yangze Lian" userId="S::yangzel@uchicago.edu::91b49c91-5eac-486b-b38a-bfcd165457bc" providerId="AD" clId="Web-{572F7CF5-656B-4561-AADE-DCDAAA7B14FA}" dt="2024-03-31T22:02:29.546" v="99" actId="1076"/>
        <pc:sldMkLst>
          <pc:docMk/>
          <pc:sldMk cId="2419333608" sldId="1486"/>
        </pc:sldMkLst>
      </pc:sldChg>
    </pc:docChg>
  </pc:docChgLst>
  <pc:docChgLst>
    <pc:chgData name="Yangze Lian" userId="S::yangzel@uchicago.edu::91b49c91-5eac-486b-b38a-bfcd165457bc" providerId="AD" clId="Web-{414ABFD9-C225-45D2-AD9B-09C06B6332D6}"/>
    <pc:docChg chg="modSld">
      <pc:chgData name="Yangze Lian" userId="S::yangzel@uchicago.edu::91b49c91-5eac-486b-b38a-bfcd165457bc" providerId="AD" clId="Web-{414ABFD9-C225-45D2-AD9B-09C06B6332D6}" dt="2024-03-31T22:18:33.192" v="39" actId="20577"/>
      <pc:docMkLst>
        <pc:docMk/>
      </pc:docMkLst>
      <pc:sldChg chg="addSp modSp mod setBg">
        <pc:chgData name="Yangze Lian" userId="S::yangzel@uchicago.edu::91b49c91-5eac-486b-b38a-bfcd165457bc" providerId="AD" clId="Web-{414ABFD9-C225-45D2-AD9B-09C06B6332D6}" dt="2024-03-31T22:17:37.519" v="8"/>
        <pc:sldMkLst>
          <pc:docMk/>
          <pc:sldMk cId="2419333608" sldId="1486"/>
        </pc:sldMkLst>
      </pc:sldChg>
      <pc:sldChg chg="modSp">
        <pc:chgData name="Yangze Lian" userId="S::yangzel@uchicago.edu::91b49c91-5eac-486b-b38a-bfcd165457bc" providerId="AD" clId="Web-{414ABFD9-C225-45D2-AD9B-09C06B6332D6}" dt="2024-03-31T22:18:33.192" v="39" actId="20577"/>
        <pc:sldMkLst>
          <pc:docMk/>
          <pc:sldMk cId="2434632518" sldId="1488"/>
        </pc:sldMkLst>
      </pc:sldChg>
    </pc:docChg>
  </pc:docChgLst>
  <pc:docChgLst>
    <pc:chgData name="Ce Zhang" userId="S::zhangc1@uchicago.edu::30d22807-8b28-4301-8529-26ca09289d13" providerId="AD" clId="Web-{7FFB1D24-BC13-4015-8E7B-A445B3D25E8A}"/>
    <pc:docChg chg="modSld">
      <pc:chgData name="Ce Zhang" userId="S::zhangc1@uchicago.edu::30d22807-8b28-4301-8529-26ca09289d13" providerId="AD" clId="Web-{7FFB1D24-BC13-4015-8E7B-A445B3D25E8A}" dt="2024-04-01T13:03:40.648" v="9"/>
      <pc:docMkLst>
        <pc:docMk/>
      </pc:docMkLst>
    </pc:docChg>
  </pc:docChgLst>
  <pc:docChgLst>
    <pc:chgData name="Arushi Makraria" userId="S::arushimakraria@uchicago.edu::ffb34907-0c09-465a-a21e-7e23c3942e03" providerId="AD" clId="Web-{AA337226-2AAA-7938-804F-54FBF6D72A4B}"/>
    <pc:docChg chg="modSld">
      <pc:chgData name="Arushi Makraria" userId="S::arushimakraria@uchicago.edu::ffb34907-0c09-465a-a21e-7e23c3942e03" providerId="AD" clId="Web-{AA337226-2AAA-7938-804F-54FBF6D72A4B}" dt="2024-12-12T16:20:08.352" v="0" actId="20577"/>
      <pc:docMkLst>
        <pc:docMk/>
      </pc:docMkLst>
      <pc:sldChg chg="modSp">
        <pc:chgData name="Arushi Makraria" userId="S::arushimakraria@uchicago.edu::ffb34907-0c09-465a-a21e-7e23c3942e03" providerId="AD" clId="Web-{AA337226-2AAA-7938-804F-54FBF6D72A4B}" dt="2024-12-12T16:20:08.352" v="0" actId="20577"/>
        <pc:sldMkLst>
          <pc:docMk/>
          <pc:sldMk cId="2588986694" sldId="1567"/>
        </pc:sldMkLst>
        <pc:spChg chg="mod">
          <ac:chgData name="Arushi Makraria" userId="S::arushimakraria@uchicago.edu::ffb34907-0c09-465a-a21e-7e23c3942e03" providerId="AD" clId="Web-{AA337226-2AAA-7938-804F-54FBF6D72A4B}" dt="2024-12-12T16:20:08.352" v="0" actId="20577"/>
          <ac:spMkLst>
            <pc:docMk/>
            <pc:sldMk cId="2588986694" sldId="1567"/>
            <ac:spMk id="8" creationId="{C624354B-5958-1596-2782-50279E431DBC}"/>
          </ac:spMkLst>
        </pc:spChg>
      </pc:sldChg>
    </pc:docChg>
  </pc:docChgLst>
  <pc:docChgLst>
    <pc:chgData name="Praveen Namakkal Mohankumar" userId="8059d15b-4f8c-44f0-86d6-597a7b49ae19" providerId="ADAL" clId="{098D9D78-32D9-F64D-BB14-12E171AA144D}"/>
    <pc:docChg chg="undo custSel addSld delSld modSld sldOrd">
      <pc:chgData name="Praveen Namakkal Mohankumar" userId="8059d15b-4f8c-44f0-86d6-597a7b49ae19" providerId="ADAL" clId="{098D9D78-32D9-F64D-BB14-12E171AA144D}" dt="2024-03-31T23:01:27.358" v="1867" actId="20577"/>
      <pc:docMkLst>
        <pc:docMk/>
      </pc:docMkLst>
      <pc:sldChg chg="del">
        <pc:chgData name="Praveen Namakkal Mohankumar" userId="8059d15b-4f8c-44f0-86d6-597a7b49ae19" providerId="ADAL" clId="{098D9D78-32D9-F64D-BB14-12E171AA144D}" dt="2024-03-29T19:18:01.205" v="24" actId="2696"/>
        <pc:sldMkLst>
          <pc:docMk/>
          <pc:sldMk cId="0" sldId="258"/>
        </pc:sldMkLst>
      </pc:sldChg>
      <pc:sldChg chg="del">
        <pc:chgData name="Praveen Namakkal Mohankumar" userId="8059d15b-4f8c-44f0-86d6-597a7b49ae19" providerId="ADAL" clId="{098D9D78-32D9-F64D-BB14-12E171AA144D}" dt="2024-03-29T19:18:01.204" v="23" actId="2696"/>
        <pc:sldMkLst>
          <pc:docMk/>
          <pc:sldMk cId="0" sldId="261"/>
        </pc:sldMkLst>
      </pc:sldChg>
      <pc:sldChg chg="del">
        <pc:chgData name="Praveen Namakkal Mohankumar" userId="8059d15b-4f8c-44f0-86d6-597a7b49ae19" providerId="ADAL" clId="{098D9D78-32D9-F64D-BB14-12E171AA144D}" dt="2024-03-29T19:18:01.204" v="22" actId="2696"/>
        <pc:sldMkLst>
          <pc:docMk/>
          <pc:sldMk cId="0" sldId="262"/>
        </pc:sldMkLst>
      </pc:sldChg>
      <pc:sldChg chg="del">
        <pc:chgData name="Praveen Namakkal Mohankumar" userId="8059d15b-4f8c-44f0-86d6-597a7b49ae19" providerId="ADAL" clId="{098D9D78-32D9-F64D-BB14-12E171AA144D}" dt="2024-03-29T19:18:01.203" v="21" actId="2696"/>
        <pc:sldMkLst>
          <pc:docMk/>
          <pc:sldMk cId="0" sldId="263"/>
        </pc:sldMkLst>
      </pc:sldChg>
      <pc:sldChg chg="del">
        <pc:chgData name="Praveen Namakkal Mohankumar" userId="8059d15b-4f8c-44f0-86d6-597a7b49ae19" providerId="ADAL" clId="{098D9D78-32D9-F64D-BB14-12E171AA144D}" dt="2024-03-29T19:18:01.202" v="20" actId="2696"/>
        <pc:sldMkLst>
          <pc:docMk/>
          <pc:sldMk cId="0" sldId="264"/>
        </pc:sldMkLst>
      </pc:sldChg>
      <pc:sldChg chg="del">
        <pc:chgData name="Praveen Namakkal Mohankumar" userId="8059d15b-4f8c-44f0-86d6-597a7b49ae19" providerId="ADAL" clId="{098D9D78-32D9-F64D-BB14-12E171AA144D}" dt="2024-03-29T19:18:01.201" v="19" actId="2696"/>
        <pc:sldMkLst>
          <pc:docMk/>
          <pc:sldMk cId="0" sldId="266"/>
        </pc:sldMkLst>
      </pc:sldChg>
      <pc:sldChg chg="del">
        <pc:chgData name="Praveen Namakkal Mohankumar" userId="8059d15b-4f8c-44f0-86d6-597a7b49ae19" providerId="ADAL" clId="{098D9D78-32D9-F64D-BB14-12E171AA144D}" dt="2024-03-29T19:18:01.199" v="18" actId="2696"/>
        <pc:sldMkLst>
          <pc:docMk/>
          <pc:sldMk cId="0" sldId="267"/>
        </pc:sldMkLst>
      </pc:sldChg>
      <pc:sldChg chg="del">
        <pc:chgData name="Praveen Namakkal Mohankumar" userId="8059d15b-4f8c-44f0-86d6-597a7b49ae19" providerId="ADAL" clId="{098D9D78-32D9-F64D-BB14-12E171AA144D}" dt="2024-03-29T19:18:01.198" v="16" actId="2696"/>
        <pc:sldMkLst>
          <pc:docMk/>
          <pc:sldMk cId="0" sldId="268"/>
        </pc:sldMkLst>
      </pc:sldChg>
      <pc:sldChg chg="del">
        <pc:chgData name="Praveen Namakkal Mohankumar" userId="8059d15b-4f8c-44f0-86d6-597a7b49ae19" providerId="ADAL" clId="{098D9D78-32D9-F64D-BB14-12E171AA144D}" dt="2024-03-29T19:18:01.197" v="15" actId="2696"/>
        <pc:sldMkLst>
          <pc:docMk/>
          <pc:sldMk cId="0" sldId="269"/>
        </pc:sldMkLst>
      </pc:sldChg>
      <pc:sldChg chg="del">
        <pc:chgData name="Praveen Namakkal Mohankumar" userId="8059d15b-4f8c-44f0-86d6-597a7b49ae19" providerId="ADAL" clId="{098D9D78-32D9-F64D-BB14-12E171AA144D}" dt="2024-03-29T19:18:01.194" v="13" actId="2696"/>
        <pc:sldMkLst>
          <pc:docMk/>
          <pc:sldMk cId="0" sldId="270"/>
        </pc:sldMkLst>
      </pc:sldChg>
      <pc:sldChg chg="del">
        <pc:chgData name="Praveen Namakkal Mohankumar" userId="8059d15b-4f8c-44f0-86d6-597a7b49ae19" providerId="ADAL" clId="{098D9D78-32D9-F64D-BB14-12E171AA144D}" dt="2024-03-29T19:18:01.194" v="12" actId="2696"/>
        <pc:sldMkLst>
          <pc:docMk/>
          <pc:sldMk cId="0" sldId="271"/>
        </pc:sldMkLst>
      </pc:sldChg>
      <pc:sldChg chg="del">
        <pc:chgData name="Praveen Namakkal Mohankumar" userId="8059d15b-4f8c-44f0-86d6-597a7b49ae19" providerId="ADAL" clId="{098D9D78-32D9-F64D-BB14-12E171AA144D}" dt="2024-03-29T19:18:01.170" v="4" actId="2696"/>
        <pc:sldMkLst>
          <pc:docMk/>
          <pc:sldMk cId="2657704158" sldId="287"/>
        </pc:sldMkLst>
      </pc:sldChg>
      <pc:sldChg chg="del">
        <pc:chgData name="Praveen Namakkal Mohankumar" userId="8059d15b-4f8c-44f0-86d6-597a7b49ae19" providerId="ADAL" clId="{098D9D78-32D9-F64D-BB14-12E171AA144D}" dt="2024-03-29T19:18:01.191" v="9" actId="2696"/>
        <pc:sldMkLst>
          <pc:docMk/>
          <pc:sldMk cId="3093001392" sldId="299"/>
        </pc:sldMkLst>
      </pc:sldChg>
      <pc:sldChg chg="del">
        <pc:chgData name="Praveen Namakkal Mohankumar" userId="8059d15b-4f8c-44f0-86d6-597a7b49ae19" providerId="ADAL" clId="{098D9D78-32D9-F64D-BB14-12E171AA144D}" dt="2024-03-29T19:18:01.181" v="5" actId="2696"/>
        <pc:sldMkLst>
          <pc:docMk/>
          <pc:sldMk cId="247919485" sldId="300"/>
        </pc:sldMkLst>
      </pc:sldChg>
      <pc:sldChg chg="del">
        <pc:chgData name="Praveen Namakkal Mohankumar" userId="8059d15b-4f8c-44f0-86d6-597a7b49ae19" providerId="ADAL" clId="{098D9D78-32D9-F64D-BB14-12E171AA144D}" dt="2024-03-29T19:18:01.185" v="7" actId="2696"/>
        <pc:sldMkLst>
          <pc:docMk/>
          <pc:sldMk cId="2589520485" sldId="303"/>
        </pc:sldMkLst>
      </pc:sldChg>
      <pc:sldChg chg="del">
        <pc:chgData name="Praveen Namakkal Mohankumar" userId="8059d15b-4f8c-44f0-86d6-597a7b49ae19" providerId="ADAL" clId="{098D9D78-32D9-F64D-BB14-12E171AA144D}" dt="2024-03-29T19:18:01.184" v="6" actId="2696"/>
        <pc:sldMkLst>
          <pc:docMk/>
          <pc:sldMk cId="1022919470" sldId="304"/>
        </pc:sldMkLst>
      </pc:sldChg>
      <pc:sldChg chg="del">
        <pc:chgData name="Praveen Namakkal Mohankumar" userId="8059d15b-4f8c-44f0-86d6-597a7b49ae19" providerId="ADAL" clId="{098D9D78-32D9-F64D-BB14-12E171AA144D}" dt="2024-03-29T19:48:53.698" v="111" actId="2696"/>
        <pc:sldMkLst>
          <pc:docMk/>
          <pc:sldMk cId="1287102091" sldId="306"/>
        </pc:sldMkLst>
      </pc:sldChg>
      <pc:sldChg chg="del">
        <pc:chgData name="Praveen Namakkal Mohankumar" userId="8059d15b-4f8c-44f0-86d6-597a7b49ae19" providerId="ADAL" clId="{098D9D78-32D9-F64D-BB14-12E171AA144D}" dt="2024-03-29T19:18:01.208" v="27" actId="2696"/>
        <pc:sldMkLst>
          <pc:docMk/>
          <pc:sldMk cId="1494560048" sldId="371"/>
        </pc:sldMkLst>
      </pc:sldChg>
      <pc:sldChg chg="del">
        <pc:chgData name="Praveen Namakkal Mohankumar" userId="8059d15b-4f8c-44f0-86d6-597a7b49ae19" providerId="ADAL" clId="{098D9D78-32D9-F64D-BB14-12E171AA144D}" dt="2024-03-29T19:18:01.206" v="26" actId="2696"/>
        <pc:sldMkLst>
          <pc:docMk/>
          <pc:sldMk cId="674128186" sldId="377"/>
        </pc:sldMkLst>
      </pc:sldChg>
      <pc:sldChg chg="delSp modSp mod">
        <pc:chgData name="Praveen Namakkal Mohankumar" userId="8059d15b-4f8c-44f0-86d6-597a7b49ae19" providerId="ADAL" clId="{098D9D78-32D9-F64D-BB14-12E171AA144D}" dt="2024-03-29T19:18:44.390" v="57" actId="20577"/>
        <pc:sldMkLst>
          <pc:docMk/>
          <pc:sldMk cId="0" sldId="913"/>
        </pc:sldMkLst>
      </pc:sldChg>
      <pc:sldChg chg="del">
        <pc:chgData name="Praveen Namakkal Mohankumar" userId="8059d15b-4f8c-44f0-86d6-597a7b49ae19" providerId="ADAL" clId="{098D9D78-32D9-F64D-BB14-12E171AA144D}" dt="2024-03-29T19:18:01.211" v="31" actId="2696"/>
        <pc:sldMkLst>
          <pc:docMk/>
          <pc:sldMk cId="2375972442" sldId="1430"/>
        </pc:sldMkLst>
      </pc:sldChg>
      <pc:sldChg chg="del">
        <pc:chgData name="Praveen Namakkal Mohankumar" userId="8059d15b-4f8c-44f0-86d6-597a7b49ae19" providerId="ADAL" clId="{098D9D78-32D9-F64D-BB14-12E171AA144D}" dt="2024-03-29T19:18:01.210" v="30" actId="2696"/>
        <pc:sldMkLst>
          <pc:docMk/>
          <pc:sldMk cId="219166809" sldId="1435"/>
        </pc:sldMkLst>
      </pc:sldChg>
      <pc:sldChg chg="del">
        <pc:chgData name="Praveen Namakkal Mohankumar" userId="8059d15b-4f8c-44f0-86d6-597a7b49ae19" providerId="ADAL" clId="{098D9D78-32D9-F64D-BB14-12E171AA144D}" dt="2024-03-29T19:18:01.209" v="29" actId="2696"/>
        <pc:sldMkLst>
          <pc:docMk/>
          <pc:sldMk cId="232028603" sldId="1436"/>
        </pc:sldMkLst>
      </pc:sldChg>
      <pc:sldChg chg="del">
        <pc:chgData name="Praveen Namakkal Mohankumar" userId="8059d15b-4f8c-44f0-86d6-597a7b49ae19" providerId="ADAL" clId="{098D9D78-32D9-F64D-BB14-12E171AA144D}" dt="2024-03-29T19:18:01.208" v="28" actId="2696"/>
        <pc:sldMkLst>
          <pc:docMk/>
          <pc:sldMk cId="2383670777" sldId="1439"/>
        </pc:sldMkLst>
      </pc:sldChg>
      <pc:sldChg chg="del">
        <pc:chgData name="Praveen Namakkal Mohankumar" userId="8059d15b-4f8c-44f0-86d6-597a7b49ae19" providerId="ADAL" clId="{098D9D78-32D9-F64D-BB14-12E171AA144D}" dt="2024-03-29T19:18:01.218" v="33" actId="2696"/>
        <pc:sldMkLst>
          <pc:docMk/>
          <pc:sldMk cId="1458942036" sldId="1443"/>
        </pc:sldMkLst>
      </pc:sldChg>
      <pc:sldChg chg="del">
        <pc:chgData name="Praveen Namakkal Mohankumar" userId="8059d15b-4f8c-44f0-86d6-597a7b49ae19" providerId="ADAL" clId="{098D9D78-32D9-F64D-BB14-12E171AA144D}" dt="2024-03-29T19:18:01.217" v="32" actId="2696"/>
        <pc:sldMkLst>
          <pc:docMk/>
          <pc:sldMk cId="1997269135" sldId="1450"/>
        </pc:sldMkLst>
      </pc:sldChg>
      <pc:sldChg chg="del">
        <pc:chgData name="Praveen Namakkal Mohankumar" userId="8059d15b-4f8c-44f0-86d6-597a7b49ae19" providerId="ADAL" clId="{098D9D78-32D9-F64D-BB14-12E171AA144D}" dt="2024-03-29T19:18:01.219" v="34" actId="2696"/>
        <pc:sldMkLst>
          <pc:docMk/>
          <pc:sldMk cId="2241965862" sldId="1451"/>
        </pc:sldMkLst>
      </pc:sldChg>
      <pc:sldChg chg="modSp mod">
        <pc:chgData name="Praveen Namakkal Mohankumar" userId="8059d15b-4f8c-44f0-86d6-597a7b49ae19" providerId="ADAL" clId="{098D9D78-32D9-F64D-BB14-12E171AA144D}" dt="2024-03-29T19:55:51.356" v="347" actId="20577"/>
        <pc:sldMkLst>
          <pc:docMk/>
          <pc:sldMk cId="1225025566" sldId="1480"/>
        </pc:sldMkLst>
      </pc:sldChg>
      <pc:sldChg chg="del">
        <pc:chgData name="Praveen Namakkal Mohankumar" userId="8059d15b-4f8c-44f0-86d6-597a7b49ae19" providerId="ADAL" clId="{098D9D78-32D9-F64D-BB14-12E171AA144D}" dt="2024-03-29T19:43:48.155" v="81" actId="2696"/>
        <pc:sldMkLst>
          <pc:docMk/>
          <pc:sldMk cId="1001827471" sldId="1481"/>
        </pc:sldMkLst>
      </pc:sldChg>
      <pc:sldChg chg="del">
        <pc:chgData name="Praveen Namakkal Mohankumar" userId="8059d15b-4f8c-44f0-86d6-597a7b49ae19" providerId="ADAL" clId="{098D9D78-32D9-F64D-BB14-12E171AA144D}" dt="2024-03-29T19:18:01.187" v="8" actId="2696"/>
        <pc:sldMkLst>
          <pc:docMk/>
          <pc:sldMk cId="4203601159" sldId="1482"/>
        </pc:sldMkLst>
      </pc:sldChg>
      <pc:sldChg chg="del">
        <pc:chgData name="Praveen Namakkal Mohankumar" userId="8059d15b-4f8c-44f0-86d6-597a7b49ae19" providerId="ADAL" clId="{098D9D78-32D9-F64D-BB14-12E171AA144D}" dt="2024-03-29T19:18:01.193" v="11" actId="2696"/>
        <pc:sldMkLst>
          <pc:docMk/>
          <pc:sldMk cId="328404863" sldId="1484"/>
        </pc:sldMkLst>
      </pc:sldChg>
      <pc:sldChg chg="del">
        <pc:chgData name="Praveen Namakkal Mohankumar" userId="8059d15b-4f8c-44f0-86d6-597a7b49ae19" providerId="ADAL" clId="{098D9D78-32D9-F64D-BB14-12E171AA144D}" dt="2024-03-29T19:18:01.206" v="25" actId="2696"/>
        <pc:sldMkLst>
          <pc:docMk/>
          <pc:sldMk cId="2189945110" sldId="1486"/>
        </pc:sldMkLst>
      </pc:sldChg>
      <pc:sldChg chg="addSp modSp add mod">
        <pc:chgData name="Praveen Namakkal Mohankumar" userId="8059d15b-4f8c-44f0-86d6-597a7b49ae19" providerId="ADAL" clId="{098D9D78-32D9-F64D-BB14-12E171AA144D}" dt="2024-03-31T22:47:36.413" v="1615"/>
        <pc:sldMkLst>
          <pc:docMk/>
          <pc:sldMk cId="2419333608" sldId="1486"/>
        </pc:sldMkLst>
      </pc:sldChg>
      <pc:sldChg chg="addSp delSp modSp add mod ord modAnim">
        <pc:chgData name="Praveen Namakkal Mohankumar" userId="8059d15b-4f8c-44f0-86d6-597a7b49ae19" providerId="ADAL" clId="{098D9D78-32D9-F64D-BB14-12E171AA144D}" dt="2024-03-31T22:56:31.889" v="1855" actId="114"/>
        <pc:sldMkLst>
          <pc:docMk/>
          <pc:sldMk cId="1802044409" sldId="1487"/>
        </pc:sldMkLst>
      </pc:sldChg>
      <pc:sldChg chg="add del">
        <pc:chgData name="Praveen Namakkal Mohankumar" userId="8059d15b-4f8c-44f0-86d6-597a7b49ae19" providerId="ADAL" clId="{098D9D78-32D9-F64D-BB14-12E171AA144D}" dt="2024-03-29T19:48:56.633" v="113" actId="2890"/>
        <pc:sldMkLst>
          <pc:docMk/>
          <pc:sldMk cId="3039812760" sldId="1487"/>
        </pc:sldMkLst>
      </pc:sldChg>
      <pc:sldChg chg="del">
        <pc:chgData name="Praveen Namakkal Mohankumar" userId="8059d15b-4f8c-44f0-86d6-597a7b49ae19" providerId="ADAL" clId="{098D9D78-32D9-F64D-BB14-12E171AA144D}" dt="2024-03-29T19:18:01.192" v="10" actId="2696"/>
        <pc:sldMkLst>
          <pc:docMk/>
          <pc:sldMk cId="4200532469" sldId="1487"/>
        </pc:sldMkLst>
      </pc:sldChg>
      <pc:sldChg chg="addSp delSp modSp add mod ord">
        <pc:chgData name="Praveen Namakkal Mohankumar" userId="8059d15b-4f8c-44f0-86d6-597a7b49ae19" providerId="ADAL" clId="{098D9D78-32D9-F64D-BB14-12E171AA144D}" dt="2024-03-31T22:47:48.150" v="1619" actId="14100"/>
        <pc:sldMkLst>
          <pc:docMk/>
          <pc:sldMk cId="2434632518" sldId="1488"/>
        </pc:sldMkLst>
      </pc:sldChg>
      <pc:sldChg chg="addSp delSp modSp add mod">
        <pc:chgData name="Praveen Namakkal Mohankumar" userId="8059d15b-4f8c-44f0-86d6-597a7b49ae19" providerId="ADAL" clId="{098D9D78-32D9-F64D-BB14-12E171AA144D}" dt="2024-03-31T23:01:27.358" v="1867" actId="20577"/>
        <pc:sldMkLst>
          <pc:docMk/>
          <pc:sldMk cId="3133554447" sldId="1489"/>
        </pc:sldMkLst>
      </pc:sldChg>
      <pc:sldMasterChg chg="delSldLayout">
        <pc:chgData name="Praveen Namakkal Mohankumar" userId="8059d15b-4f8c-44f0-86d6-597a7b49ae19" providerId="ADAL" clId="{098D9D78-32D9-F64D-BB14-12E171AA144D}" dt="2024-03-29T19:48:53.698" v="111" actId="2696"/>
        <pc:sldMasterMkLst>
          <pc:docMk/>
          <pc:sldMasterMk cId="3379402201" sldId="2147483695"/>
        </pc:sldMasterMkLst>
        <pc:sldLayoutChg chg="del">
          <pc:chgData name="Praveen Namakkal Mohankumar" userId="8059d15b-4f8c-44f0-86d6-597a7b49ae19" providerId="ADAL" clId="{098D9D78-32D9-F64D-BB14-12E171AA144D}" dt="2024-03-29T19:48:53.698" v="111" actId="2696"/>
          <pc:sldLayoutMkLst>
            <pc:docMk/>
            <pc:sldMasterMk cId="3379402201" sldId="2147483695"/>
            <pc:sldLayoutMk cId="4045579498" sldId="2147483730"/>
          </pc:sldLayoutMkLst>
        </pc:sldLayoutChg>
        <pc:sldLayoutChg chg="del">
          <pc:chgData name="Praveen Namakkal Mohankumar" userId="8059d15b-4f8c-44f0-86d6-597a7b49ae19" providerId="ADAL" clId="{098D9D78-32D9-F64D-BB14-12E171AA144D}" dt="2024-03-29T19:18:01.219" v="35" actId="2696"/>
          <pc:sldLayoutMkLst>
            <pc:docMk/>
            <pc:sldMasterMk cId="3379402201" sldId="2147483695"/>
            <pc:sldLayoutMk cId="2196267479" sldId="2147483731"/>
          </pc:sldLayoutMkLst>
        </pc:sldLayoutChg>
        <pc:sldLayoutChg chg="del">
          <pc:chgData name="Praveen Namakkal Mohankumar" userId="8059d15b-4f8c-44f0-86d6-597a7b49ae19" providerId="ADAL" clId="{098D9D78-32D9-F64D-BB14-12E171AA144D}" dt="2024-03-29T19:18:01.196" v="14" actId="2696"/>
          <pc:sldLayoutMkLst>
            <pc:docMk/>
            <pc:sldMasterMk cId="3379402201" sldId="2147483695"/>
            <pc:sldLayoutMk cId="1097121907" sldId="2147483732"/>
          </pc:sldLayoutMkLst>
        </pc:sldLayoutChg>
        <pc:sldLayoutChg chg="del">
          <pc:chgData name="Praveen Namakkal Mohankumar" userId="8059d15b-4f8c-44f0-86d6-597a7b49ae19" providerId="ADAL" clId="{098D9D78-32D9-F64D-BB14-12E171AA144D}" dt="2024-03-29T19:18:01.199" v="17" actId="2696"/>
          <pc:sldLayoutMkLst>
            <pc:docMk/>
            <pc:sldMasterMk cId="3379402201" sldId="2147483695"/>
            <pc:sldLayoutMk cId="1600287069" sldId="2147483733"/>
          </pc:sldLayoutMkLst>
        </pc:sldLayoutChg>
      </pc:sldMasterChg>
    </pc:docChg>
  </pc:docChgLst>
  <pc:docChgLst>
    <pc:chgData name="Praveen Namakkal Mohankumar" userId="8059d15b-4f8c-44f0-86d6-597a7b49ae19" providerId="ADAL" clId="{639B9A30-5717-284E-8C2D-D84908385EA1}"/>
    <pc:docChg chg="undo custSel addSld delSld modSld sldOrd addSection delSection modSection">
      <pc:chgData name="Praveen Namakkal Mohankumar" userId="8059d15b-4f8c-44f0-86d6-597a7b49ae19" providerId="ADAL" clId="{639B9A30-5717-284E-8C2D-D84908385EA1}" dt="2024-12-12T18:48:04.482" v="2206"/>
      <pc:docMkLst>
        <pc:docMk/>
      </pc:docMkLst>
      <pc:sldChg chg="addSp modSp modTransition">
        <pc:chgData name="Praveen Namakkal Mohankumar" userId="8059d15b-4f8c-44f0-86d6-597a7b49ae19" providerId="ADAL" clId="{639B9A30-5717-284E-8C2D-D84908385EA1}" dt="2024-12-12T03:54:37.924" v="1415"/>
        <pc:sldMkLst>
          <pc:docMk/>
          <pc:sldMk cId="1225025566" sldId="1480"/>
        </pc:sldMkLst>
        <pc:picChg chg="add mod">
          <ac:chgData name="Praveen Namakkal Mohankumar" userId="8059d15b-4f8c-44f0-86d6-597a7b49ae19" providerId="ADAL" clId="{639B9A30-5717-284E-8C2D-D84908385EA1}" dt="2024-12-11T12:51:15.999" v="855" actId="1076"/>
          <ac:picMkLst>
            <pc:docMk/>
            <pc:sldMk cId="1225025566" sldId="1480"/>
            <ac:picMk id="2" creationId="{15AF387D-AC4C-127B-F0F8-914E495EB70C}"/>
          </ac:picMkLst>
        </pc:picChg>
      </pc:sldChg>
      <pc:sldChg chg="addSp delSp modSp mod modTransition delAnim modAnim modNotesTx">
        <pc:chgData name="Praveen Namakkal Mohankumar" userId="8059d15b-4f8c-44f0-86d6-597a7b49ae19" providerId="ADAL" clId="{639B9A30-5717-284E-8C2D-D84908385EA1}" dt="2024-12-12T03:54:37.924" v="1415"/>
        <pc:sldMkLst>
          <pc:docMk/>
          <pc:sldMk cId="2081014588" sldId="1485"/>
        </pc:sldMkLst>
        <pc:spChg chg="mod">
          <ac:chgData name="Praveen Namakkal Mohankumar" userId="8059d15b-4f8c-44f0-86d6-597a7b49ae19" providerId="ADAL" clId="{639B9A30-5717-284E-8C2D-D84908385EA1}" dt="2024-12-12T03:48:51.215" v="1357" actId="1036"/>
          <ac:spMkLst>
            <pc:docMk/>
            <pc:sldMk cId="2081014588" sldId="1485"/>
            <ac:spMk id="4" creationId="{6C07DF3D-4EE3-F3B1-B223-E83DD5B0DBF7}"/>
          </ac:spMkLst>
        </pc:spChg>
        <pc:spChg chg="del">
          <ac:chgData name="Praveen Namakkal Mohankumar" userId="8059d15b-4f8c-44f0-86d6-597a7b49ae19" providerId="ADAL" clId="{639B9A30-5717-284E-8C2D-D84908385EA1}" dt="2024-12-11T12:23:39.726" v="204" actId="478"/>
          <ac:spMkLst>
            <pc:docMk/>
            <pc:sldMk cId="2081014588" sldId="1485"/>
            <ac:spMk id="21" creationId="{E75D2033-39E7-FA68-285B-6AAF3EADBFC4}"/>
          </ac:spMkLst>
        </pc:spChg>
        <pc:picChg chg="add mod">
          <ac:chgData name="Praveen Namakkal Mohankumar" userId="8059d15b-4f8c-44f0-86d6-597a7b49ae19" providerId="ADAL" clId="{639B9A30-5717-284E-8C2D-D84908385EA1}" dt="2024-12-11T19:43:10.525" v="929" actId="1036"/>
          <ac:picMkLst>
            <pc:docMk/>
            <pc:sldMk cId="2081014588" sldId="1485"/>
            <ac:picMk id="1026" creationId="{2AA03E9E-01E9-5B36-25EA-D3114C3BC303}"/>
          </ac:picMkLst>
        </pc:picChg>
      </pc:sldChg>
      <pc:sldChg chg="del">
        <pc:chgData name="Praveen Namakkal Mohankumar" userId="8059d15b-4f8c-44f0-86d6-597a7b49ae19" providerId="ADAL" clId="{639B9A30-5717-284E-8C2D-D84908385EA1}" dt="2024-12-11T12:22:09.335" v="128" actId="2696"/>
        <pc:sldMkLst>
          <pc:docMk/>
          <pc:sldMk cId="1802044409" sldId="1487"/>
        </pc:sldMkLst>
      </pc:sldChg>
      <pc:sldChg chg="addSp delSp modSp mod modTransition delAnim modAnim modNotesTx">
        <pc:chgData name="Praveen Namakkal Mohankumar" userId="8059d15b-4f8c-44f0-86d6-597a7b49ae19" providerId="ADAL" clId="{639B9A30-5717-284E-8C2D-D84908385EA1}" dt="2024-12-12T17:14:03.592" v="1608"/>
        <pc:sldMkLst>
          <pc:docMk/>
          <pc:sldMk cId="327763926" sldId="1492"/>
        </pc:sldMkLst>
        <pc:spChg chg="add del mod">
          <ac:chgData name="Praveen Namakkal Mohankumar" userId="8059d15b-4f8c-44f0-86d6-597a7b49ae19" providerId="ADAL" clId="{639B9A30-5717-284E-8C2D-D84908385EA1}" dt="2024-12-11T12:47:16.718" v="758" actId="478"/>
          <ac:spMkLst>
            <pc:docMk/>
            <pc:sldMk cId="327763926" sldId="1492"/>
            <ac:spMk id="2" creationId="{16DB3680-47EC-8643-04B2-1FCD5C65C3AE}"/>
          </ac:spMkLst>
        </pc:spChg>
        <pc:spChg chg="mod">
          <ac:chgData name="Praveen Namakkal Mohankumar" userId="8059d15b-4f8c-44f0-86d6-597a7b49ae19" providerId="ADAL" clId="{639B9A30-5717-284E-8C2D-D84908385EA1}" dt="2024-12-11T12:26:30.912" v="245" actId="20577"/>
          <ac:spMkLst>
            <pc:docMk/>
            <pc:sldMk cId="327763926" sldId="1492"/>
            <ac:spMk id="3" creationId="{2AF23620-1E11-06BA-AFCC-60C128F318F1}"/>
          </ac:spMkLst>
        </pc:spChg>
        <pc:spChg chg="add del mod">
          <ac:chgData name="Praveen Namakkal Mohankumar" userId="8059d15b-4f8c-44f0-86d6-597a7b49ae19" providerId="ADAL" clId="{639B9A30-5717-284E-8C2D-D84908385EA1}" dt="2024-12-11T12:47:16.718" v="758" actId="478"/>
          <ac:spMkLst>
            <pc:docMk/>
            <pc:sldMk cId="327763926" sldId="1492"/>
            <ac:spMk id="4" creationId="{7156BFEB-BAC1-2B20-32C8-CF5669B1044C}"/>
          </ac:spMkLst>
        </pc:spChg>
        <pc:spChg chg="mod">
          <ac:chgData name="Praveen Namakkal Mohankumar" userId="8059d15b-4f8c-44f0-86d6-597a7b49ae19" providerId="ADAL" clId="{639B9A30-5717-284E-8C2D-D84908385EA1}" dt="2024-12-12T01:38:42.383" v="1050" actId="12788"/>
          <ac:spMkLst>
            <pc:docMk/>
            <pc:sldMk cId="327763926" sldId="1492"/>
            <ac:spMk id="5" creationId="{4453D090-852F-E2CB-B681-DF93301F1939}"/>
          </ac:spMkLst>
        </pc:spChg>
        <pc:spChg chg="mod">
          <ac:chgData name="Praveen Namakkal Mohankumar" userId="8059d15b-4f8c-44f0-86d6-597a7b49ae19" providerId="ADAL" clId="{639B9A30-5717-284E-8C2D-D84908385EA1}" dt="2024-12-12T01:38:42.383" v="1050" actId="12788"/>
          <ac:spMkLst>
            <pc:docMk/>
            <pc:sldMk cId="327763926" sldId="1492"/>
            <ac:spMk id="6" creationId="{C0967ABC-C049-1FBC-0211-EA57EECF4FB5}"/>
          </ac:spMkLst>
        </pc:spChg>
        <pc:spChg chg="mod">
          <ac:chgData name="Praveen Namakkal Mohankumar" userId="8059d15b-4f8c-44f0-86d6-597a7b49ae19" providerId="ADAL" clId="{639B9A30-5717-284E-8C2D-D84908385EA1}" dt="2024-12-12T01:38:32.713" v="1048" actId="12788"/>
          <ac:spMkLst>
            <pc:docMk/>
            <pc:sldMk cId="327763926" sldId="1492"/>
            <ac:spMk id="9" creationId="{B6DA0F1F-3978-C4D5-39AD-486A8EE5E3A0}"/>
          </ac:spMkLst>
        </pc:spChg>
        <pc:spChg chg="mod">
          <ac:chgData name="Praveen Namakkal Mohankumar" userId="8059d15b-4f8c-44f0-86d6-597a7b49ae19" providerId="ADAL" clId="{639B9A30-5717-284E-8C2D-D84908385EA1}" dt="2024-12-12T01:38:51.196" v="1052" actId="408"/>
          <ac:spMkLst>
            <pc:docMk/>
            <pc:sldMk cId="327763926" sldId="1492"/>
            <ac:spMk id="10" creationId="{1BA0E37E-48AB-F125-673E-9541C0153AEA}"/>
          </ac:spMkLst>
        </pc:spChg>
        <pc:spChg chg="mod">
          <ac:chgData name="Praveen Namakkal Mohankumar" userId="8059d15b-4f8c-44f0-86d6-597a7b49ae19" providerId="ADAL" clId="{639B9A30-5717-284E-8C2D-D84908385EA1}" dt="2024-12-12T01:38:57.937" v="1066" actId="1038"/>
          <ac:spMkLst>
            <pc:docMk/>
            <pc:sldMk cId="327763926" sldId="1492"/>
            <ac:spMk id="12" creationId="{56F44518-42F1-C5FF-F9A0-6FD024123E43}"/>
          </ac:spMkLst>
        </pc:spChg>
        <pc:spChg chg="add del mod">
          <ac:chgData name="Praveen Namakkal Mohankumar" userId="8059d15b-4f8c-44f0-86d6-597a7b49ae19" providerId="ADAL" clId="{639B9A30-5717-284E-8C2D-D84908385EA1}" dt="2024-12-12T01:41:22.186" v="1159" actId="478"/>
          <ac:spMkLst>
            <pc:docMk/>
            <pc:sldMk cId="327763926" sldId="1492"/>
            <ac:spMk id="13" creationId="{14487FAA-5494-5E2A-9A35-453CDB43A20E}"/>
          </ac:spMkLst>
        </pc:spChg>
        <pc:spChg chg="mod">
          <ac:chgData name="Praveen Namakkal Mohankumar" userId="8059d15b-4f8c-44f0-86d6-597a7b49ae19" providerId="ADAL" clId="{639B9A30-5717-284E-8C2D-D84908385EA1}" dt="2024-12-12T01:38:32.713" v="1048" actId="12788"/>
          <ac:spMkLst>
            <pc:docMk/>
            <pc:sldMk cId="327763926" sldId="1492"/>
            <ac:spMk id="14" creationId="{4D08CC92-5641-9287-2571-D476F0467B9E}"/>
          </ac:spMkLst>
        </pc:spChg>
        <pc:spChg chg="mod">
          <ac:chgData name="Praveen Namakkal Mohankumar" userId="8059d15b-4f8c-44f0-86d6-597a7b49ae19" providerId="ADAL" clId="{639B9A30-5717-284E-8C2D-D84908385EA1}" dt="2024-12-12T01:38:57.937" v="1066" actId="1038"/>
          <ac:spMkLst>
            <pc:docMk/>
            <pc:sldMk cId="327763926" sldId="1492"/>
            <ac:spMk id="15" creationId="{2BC7B852-21C9-74CA-1CAB-928930814AAA}"/>
          </ac:spMkLst>
        </pc:spChg>
        <pc:spChg chg="add del mod">
          <ac:chgData name="Praveen Namakkal Mohankumar" userId="8059d15b-4f8c-44f0-86d6-597a7b49ae19" providerId="ADAL" clId="{639B9A30-5717-284E-8C2D-D84908385EA1}" dt="2024-12-12T01:41:22.186" v="1159" actId="478"/>
          <ac:spMkLst>
            <pc:docMk/>
            <pc:sldMk cId="327763926" sldId="1492"/>
            <ac:spMk id="16" creationId="{9135B473-ACC6-09B5-6763-6C0CD20FCC67}"/>
          </ac:spMkLst>
        </pc:spChg>
        <pc:spChg chg="mod">
          <ac:chgData name="Praveen Namakkal Mohankumar" userId="8059d15b-4f8c-44f0-86d6-597a7b49ae19" providerId="ADAL" clId="{639B9A30-5717-284E-8C2D-D84908385EA1}" dt="2024-12-12T17:14:03.592" v="1608"/>
          <ac:spMkLst>
            <pc:docMk/>
            <pc:sldMk cId="327763926" sldId="1492"/>
            <ac:spMk id="17" creationId="{A5CF839A-DFD7-379B-DD06-6D2A03059B93}"/>
          </ac:spMkLst>
        </pc:spChg>
        <pc:spChg chg="mod">
          <ac:chgData name="Praveen Namakkal Mohankumar" userId="8059d15b-4f8c-44f0-86d6-597a7b49ae19" providerId="ADAL" clId="{639B9A30-5717-284E-8C2D-D84908385EA1}" dt="2024-12-12T01:38:46.746" v="1051" actId="12788"/>
          <ac:spMkLst>
            <pc:docMk/>
            <pc:sldMk cId="327763926" sldId="1492"/>
            <ac:spMk id="18" creationId="{AABD2E69-487F-3B5C-53E5-640D1BBFD31F}"/>
          </ac:spMkLst>
        </pc:spChg>
        <pc:spChg chg="add mod">
          <ac:chgData name="Praveen Namakkal Mohankumar" userId="8059d15b-4f8c-44f0-86d6-597a7b49ae19" providerId="ADAL" clId="{639B9A30-5717-284E-8C2D-D84908385EA1}" dt="2024-12-12T17:12:09.956" v="1600" actId="404"/>
          <ac:spMkLst>
            <pc:docMk/>
            <pc:sldMk cId="327763926" sldId="1492"/>
            <ac:spMk id="19" creationId="{1EEEB57A-9811-5B91-BC65-F1D924EA132A}"/>
          </ac:spMkLst>
        </pc:spChg>
        <pc:spChg chg="add del mod">
          <ac:chgData name="Praveen Namakkal Mohankumar" userId="8059d15b-4f8c-44f0-86d6-597a7b49ae19" providerId="ADAL" clId="{639B9A30-5717-284E-8C2D-D84908385EA1}" dt="2024-12-12T01:41:22.186" v="1159" actId="478"/>
          <ac:spMkLst>
            <pc:docMk/>
            <pc:sldMk cId="327763926" sldId="1492"/>
            <ac:spMk id="20" creationId="{9F97CACB-55FC-1D6B-38C3-137E2A1701F9}"/>
          </ac:spMkLst>
        </pc:spChg>
        <pc:spChg chg="add mod">
          <ac:chgData name="Praveen Namakkal Mohankumar" userId="8059d15b-4f8c-44f0-86d6-597a7b49ae19" providerId="ADAL" clId="{639B9A30-5717-284E-8C2D-D84908385EA1}" dt="2024-12-12T17:12:15.023" v="1601" actId="255"/>
          <ac:spMkLst>
            <pc:docMk/>
            <pc:sldMk cId="327763926" sldId="1492"/>
            <ac:spMk id="33" creationId="{1872D7EB-805D-1E0C-7A94-10410B2F9A91}"/>
          </ac:spMkLst>
        </pc:spChg>
        <pc:spChg chg="add mod">
          <ac:chgData name="Praveen Namakkal Mohankumar" userId="8059d15b-4f8c-44f0-86d6-597a7b49ae19" providerId="ADAL" clId="{639B9A30-5717-284E-8C2D-D84908385EA1}" dt="2024-12-12T17:12:19.113" v="1602" actId="255"/>
          <ac:spMkLst>
            <pc:docMk/>
            <pc:sldMk cId="327763926" sldId="1492"/>
            <ac:spMk id="35" creationId="{7B44C607-F866-5D16-EE7C-53BC532FB7F8}"/>
          </ac:spMkLst>
        </pc:spChg>
        <pc:spChg chg="add mod">
          <ac:chgData name="Praveen Namakkal Mohankumar" userId="8059d15b-4f8c-44f0-86d6-597a7b49ae19" providerId="ADAL" clId="{639B9A30-5717-284E-8C2D-D84908385EA1}" dt="2024-12-12T17:12:23.478" v="1603" actId="255"/>
          <ac:spMkLst>
            <pc:docMk/>
            <pc:sldMk cId="327763926" sldId="1492"/>
            <ac:spMk id="37" creationId="{47BC945D-9AE3-84B2-A8CF-C96572902806}"/>
          </ac:spMkLst>
        </pc:spChg>
        <pc:picChg chg="del">
          <ac:chgData name="Praveen Namakkal Mohankumar" userId="8059d15b-4f8c-44f0-86d6-597a7b49ae19" providerId="ADAL" clId="{639B9A30-5717-284E-8C2D-D84908385EA1}" dt="2024-12-11T12:21:44.123" v="100" actId="478"/>
          <ac:picMkLst>
            <pc:docMk/>
            <pc:sldMk cId="327763926" sldId="1492"/>
            <ac:picMk id="2" creationId="{A400C7C0-2298-E6B2-3A07-15CF42EC499F}"/>
          </ac:picMkLst>
        </pc:picChg>
        <pc:picChg chg="mod">
          <ac:chgData name="Praveen Namakkal Mohankumar" userId="8059d15b-4f8c-44f0-86d6-597a7b49ae19" providerId="ADAL" clId="{639B9A30-5717-284E-8C2D-D84908385EA1}" dt="2024-12-12T01:38:51.196" v="1052" actId="408"/>
          <ac:picMkLst>
            <pc:docMk/>
            <pc:sldMk cId="327763926" sldId="1492"/>
            <ac:picMk id="4" creationId="{55243199-E066-6B12-621B-22FC2A5F427D}"/>
          </ac:picMkLst>
        </pc:picChg>
        <pc:picChg chg="mod">
          <ac:chgData name="Praveen Namakkal Mohankumar" userId="8059d15b-4f8c-44f0-86d6-597a7b49ae19" providerId="ADAL" clId="{639B9A30-5717-284E-8C2D-D84908385EA1}" dt="2024-12-12T01:38:51.196" v="1052" actId="408"/>
          <ac:picMkLst>
            <pc:docMk/>
            <pc:sldMk cId="327763926" sldId="1492"/>
            <ac:picMk id="8" creationId="{2716665F-A095-7AC0-552B-1D2894BB72A9}"/>
          </ac:picMkLst>
        </pc:picChg>
        <pc:picChg chg="del">
          <ac:chgData name="Praveen Namakkal Mohankumar" userId="8059d15b-4f8c-44f0-86d6-597a7b49ae19" providerId="ADAL" clId="{639B9A30-5717-284E-8C2D-D84908385EA1}" dt="2024-12-11T12:21:45.360" v="101" actId="478"/>
          <ac:picMkLst>
            <pc:docMk/>
            <pc:sldMk cId="327763926" sldId="1492"/>
            <ac:picMk id="8" creationId="{79E5E4AD-0D05-8F54-318F-05F1925DEA73}"/>
          </ac:picMkLst>
        </pc:picChg>
        <pc:picChg chg="mod">
          <ac:chgData name="Praveen Namakkal Mohankumar" userId="8059d15b-4f8c-44f0-86d6-597a7b49ae19" providerId="ADAL" clId="{639B9A30-5717-284E-8C2D-D84908385EA1}" dt="2024-12-12T01:38:51.196" v="1052" actId="408"/>
          <ac:picMkLst>
            <pc:docMk/>
            <pc:sldMk cId="327763926" sldId="1492"/>
            <ac:picMk id="11" creationId="{3BC45EC2-00E5-436E-3A73-61FE57B5137A}"/>
          </ac:picMkLst>
        </pc:picChg>
        <pc:picChg chg="del">
          <ac:chgData name="Praveen Namakkal Mohankumar" userId="8059d15b-4f8c-44f0-86d6-597a7b49ae19" providerId="ADAL" clId="{639B9A30-5717-284E-8C2D-D84908385EA1}" dt="2024-12-11T12:21:46.785" v="102" actId="478"/>
          <ac:picMkLst>
            <pc:docMk/>
            <pc:sldMk cId="327763926" sldId="1492"/>
            <ac:picMk id="13" creationId="{7F71676C-2F79-915A-EB65-D263E8E27D5A}"/>
          </ac:picMkLst>
        </pc:picChg>
        <pc:picChg chg="del">
          <ac:chgData name="Praveen Namakkal Mohankumar" userId="8059d15b-4f8c-44f0-86d6-597a7b49ae19" providerId="ADAL" clId="{639B9A30-5717-284E-8C2D-D84908385EA1}" dt="2024-12-11T12:23:06.762" v="200" actId="478"/>
          <ac:picMkLst>
            <pc:docMk/>
            <pc:sldMk cId="327763926" sldId="1492"/>
            <ac:picMk id="19" creationId="{67D83AF7-7D1F-12F1-D4C4-02A74743F4BF}"/>
          </ac:picMkLst>
        </pc:picChg>
        <pc:cxnChg chg="add del mod">
          <ac:chgData name="Praveen Namakkal Mohankumar" userId="8059d15b-4f8c-44f0-86d6-597a7b49ae19" providerId="ADAL" clId="{639B9A30-5717-284E-8C2D-D84908385EA1}" dt="2024-12-11T12:47:16.718" v="758" actId="478"/>
          <ac:cxnSpMkLst>
            <pc:docMk/>
            <pc:sldMk cId="327763926" sldId="1492"/>
            <ac:cxnSpMk id="8" creationId="{AD903971-9AEA-321A-29D6-115713E1BF46}"/>
          </ac:cxnSpMkLst>
        </pc:cxnChg>
        <pc:cxnChg chg="add del mod">
          <ac:chgData name="Praveen Namakkal Mohankumar" userId="8059d15b-4f8c-44f0-86d6-597a7b49ae19" providerId="ADAL" clId="{639B9A30-5717-284E-8C2D-D84908385EA1}" dt="2024-12-11T12:47:16.718" v="758" actId="478"/>
          <ac:cxnSpMkLst>
            <pc:docMk/>
            <pc:sldMk cId="327763926" sldId="1492"/>
            <ac:cxnSpMk id="10" creationId="{1DA5BFC1-3048-CAE0-FD98-7ACCA57F1E87}"/>
          </ac:cxnSpMkLst>
        </pc:cxnChg>
        <pc:cxnChg chg="add del mod">
          <ac:chgData name="Praveen Namakkal Mohankumar" userId="8059d15b-4f8c-44f0-86d6-597a7b49ae19" providerId="ADAL" clId="{639B9A30-5717-284E-8C2D-D84908385EA1}" dt="2024-12-11T12:47:16.718" v="758" actId="478"/>
          <ac:cxnSpMkLst>
            <pc:docMk/>
            <pc:sldMk cId="327763926" sldId="1492"/>
            <ac:cxnSpMk id="13" creationId="{72216205-3965-3C88-83EE-7547DE5F3333}"/>
          </ac:cxnSpMkLst>
        </pc:cxnChg>
        <pc:cxnChg chg="add del mod">
          <ac:chgData name="Praveen Namakkal Mohankumar" userId="8059d15b-4f8c-44f0-86d6-597a7b49ae19" providerId="ADAL" clId="{639B9A30-5717-284E-8C2D-D84908385EA1}" dt="2024-12-11T12:47:16.718" v="758" actId="478"/>
          <ac:cxnSpMkLst>
            <pc:docMk/>
            <pc:sldMk cId="327763926" sldId="1492"/>
            <ac:cxnSpMk id="16" creationId="{BBA75039-BF92-23BD-616B-75066DAF15B9}"/>
          </ac:cxnSpMkLst>
        </pc:cxnChg>
        <pc:cxnChg chg="add del mod">
          <ac:chgData name="Praveen Namakkal Mohankumar" userId="8059d15b-4f8c-44f0-86d6-597a7b49ae19" providerId="ADAL" clId="{639B9A30-5717-284E-8C2D-D84908385EA1}" dt="2024-12-11T12:47:16.718" v="758" actId="478"/>
          <ac:cxnSpMkLst>
            <pc:docMk/>
            <pc:sldMk cId="327763926" sldId="1492"/>
            <ac:cxnSpMk id="19" creationId="{A83CD6A5-965A-B607-37FF-DA0ED76BB88E}"/>
          </ac:cxnSpMkLst>
        </pc:cxnChg>
        <pc:cxnChg chg="add mod">
          <ac:chgData name="Praveen Namakkal Mohankumar" userId="8059d15b-4f8c-44f0-86d6-597a7b49ae19" providerId="ADAL" clId="{639B9A30-5717-284E-8C2D-D84908385EA1}" dt="2024-12-12T01:41:40.414" v="1166" actId="1038"/>
          <ac:cxnSpMkLst>
            <pc:docMk/>
            <pc:sldMk cId="327763926" sldId="1492"/>
            <ac:cxnSpMk id="22" creationId="{1E19FDA1-F0E1-8A6B-C637-32E439B48C53}"/>
          </ac:cxnSpMkLst>
        </pc:cxnChg>
        <pc:cxnChg chg="add mod">
          <ac:chgData name="Praveen Namakkal Mohankumar" userId="8059d15b-4f8c-44f0-86d6-597a7b49ae19" providerId="ADAL" clId="{639B9A30-5717-284E-8C2D-D84908385EA1}" dt="2024-12-12T01:40:17.981" v="1128"/>
          <ac:cxnSpMkLst>
            <pc:docMk/>
            <pc:sldMk cId="327763926" sldId="1492"/>
            <ac:cxnSpMk id="23" creationId="{2AC1B8DE-3073-A295-CA11-0C84B29D802F}"/>
          </ac:cxnSpMkLst>
        </pc:cxnChg>
        <pc:cxnChg chg="add del mod">
          <ac:chgData name="Praveen Namakkal Mohankumar" userId="8059d15b-4f8c-44f0-86d6-597a7b49ae19" providerId="ADAL" clId="{639B9A30-5717-284E-8C2D-D84908385EA1}" dt="2024-12-12T01:40:21.640" v="1131" actId="478"/>
          <ac:cxnSpMkLst>
            <pc:docMk/>
            <pc:sldMk cId="327763926" sldId="1492"/>
            <ac:cxnSpMk id="24" creationId="{F62F192C-3D1B-0A93-D2A5-5EBDD1D85D7D}"/>
          </ac:cxnSpMkLst>
        </pc:cxnChg>
        <pc:cxnChg chg="add del mod">
          <ac:chgData name="Praveen Namakkal Mohankumar" userId="8059d15b-4f8c-44f0-86d6-597a7b49ae19" providerId="ADAL" clId="{639B9A30-5717-284E-8C2D-D84908385EA1}" dt="2024-12-12T01:41:26.741" v="1160" actId="478"/>
          <ac:cxnSpMkLst>
            <pc:docMk/>
            <pc:sldMk cId="327763926" sldId="1492"/>
            <ac:cxnSpMk id="27" creationId="{5C26BE04-1CD1-EABA-C97B-D336D35B30ED}"/>
          </ac:cxnSpMkLst>
        </pc:cxnChg>
        <pc:cxnChg chg="add del mod">
          <ac:chgData name="Praveen Namakkal Mohankumar" userId="8059d15b-4f8c-44f0-86d6-597a7b49ae19" providerId="ADAL" clId="{639B9A30-5717-284E-8C2D-D84908385EA1}" dt="2024-12-12T01:41:26.741" v="1160" actId="478"/>
          <ac:cxnSpMkLst>
            <pc:docMk/>
            <pc:sldMk cId="327763926" sldId="1492"/>
            <ac:cxnSpMk id="28" creationId="{449E2EAF-E3E0-0DD0-0407-A43FE1943F49}"/>
          </ac:cxnSpMkLst>
        </pc:cxnChg>
        <pc:cxnChg chg="add mod">
          <ac:chgData name="Praveen Namakkal Mohankumar" userId="8059d15b-4f8c-44f0-86d6-597a7b49ae19" providerId="ADAL" clId="{639B9A30-5717-284E-8C2D-D84908385EA1}" dt="2024-12-12T01:41:45.237" v="1168" actId="1076"/>
          <ac:cxnSpMkLst>
            <pc:docMk/>
            <pc:sldMk cId="327763926" sldId="1492"/>
            <ac:cxnSpMk id="34" creationId="{1430E6E3-A19E-20E7-8F79-451787A50CCB}"/>
          </ac:cxnSpMkLst>
        </pc:cxnChg>
        <pc:cxnChg chg="add mod">
          <ac:chgData name="Praveen Namakkal Mohankumar" userId="8059d15b-4f8c-44f0-86d6-597a7b49ae19" providerId="ADAL" clId="{639B9A30-5717-284E-8C2D-D84908385EA1}" dt="2024-12-12T17:09:04.461" v="1487" actId="14100"/>
          <ac:cxnSpMkLst>
            <pc:docMk/>
            <pc:sldMk cId="327763926" sldId="1492"/>
            <ac:cxnSpMk id="36" creationId="{FEC4A869-9C35-3DFC-E440-4FF5CE81EAED}"/>
          </ac:cxnSpMkLst>
        </pc:cxnChg>
      </pc:sldChg>
      <pc:sldChg chg="del">
        <pc:chgData name="Praveen Namakkal Mohankumar" userId="8059d15b-4f8c-44f0-86d6-597a7b49ae19" providerId="ADAL" clId="{639B9A30-5717-284E-8C2D-D84908385EA1}" dt="2024-12-11T12:22:09.646" v="144" actId="2696"/>
        <pc:sldMkLst>
          <pc:docMk/>
          <pc:sldMk cId="4176031940" sldId="1498"/>
        </pc:sldMkLst>
      </pc:sldChg>
      <pc:sldChg chg="del">
        <pc:chgData name="Praveen Namakkal Mohankumar" userId="8059d15b-4f8c-44f0-86d6-597a7b49ae19" providerId="ADAL" clId="{639B9A30-5717-284E-8C2D-D84908385EA1}" dt="2024-12-11T12:22:09.370" v="130" actId="2696"/>
        <pc:sldMkLst>
          <pc:docMk/>
          <pc:sldMk cId="622165914" sldId="1500"/>
        </pc:sldMkLst>
      </pc:sldChg>
      <pc:sldChg chg="del">
        <pc:chgData name="Praveen Namakkal Mohankumar" userId="8059d15b-4f8c-44f0-86d6-597a7b49ae19" providerId="ADAL" clId="{639B9A30-5717-284E-8C2D-D84908385EA1}" dt="2024-12-11T12:22:09.613" v="142" actId="2696"/>
        <pc:sldMkLst>
          <pc:docMk/>
          <pc:sldMk cId="3514231923" sldId="1510"/>
        </pc:sldMkLst>
      </pc:sldChg>
      <pc:sldChg chg="del">
        <pc:chgData name="Praveen Namakkal Mohankumar" userId="8059d15b-4f8c-44f0-86d6-597a7b49ae19" providerId="ADAL" clId="{639B9A30-5717-284E-8C2D-D84908385EA1}" dt="2024-12-11T12:22:09.377" v="131" actId="2696"/>
        <pc:sldMkLst>
          <pc:docMk/>
          <pc:sldMk cId="1863879975" sldId="1517"/>
        </pc:sldMkLst>
      </pc:sldChg>
      <pc:sldChg chg="del">
        <pc:chgData name="Praveen Namakkal Mohankumar" userId="8059d15b-4f8c-44f0-86d6-597a7b49ae19" providerId="ADAL" clId="{639B9A30-5717-284E-8C2D-D84908385EA1}" dt="2024-12-11T12:22:09.389" v="132" actId="2696"/>
        <pc:sldMkLst>
          <pc:docMk/>
          <pc:sldMk cId="1215104040" sldId="1518"/>
        </pc:sldMkLst>
      </pc:sldChg>
      <pc:sldChg chg="del">
        <pc:chgData name="Praveen Namakkal Mohankumar" userId="8059d15b-4f8c-44f0-86d6-597a7b49ae19" providerId="ADAL" clId="{639B9A30-5717-284E-8C2D-D84908385EA1}" dt="2024-12-11T12:22:09.396" v="133" actId="2696"/>
        <pc:sldMkLst>
          <pc:docMk/>
          <pc:sldMk cId="1861943096" sldId="1520"/>
        </pc:sldMkLst>
      </pc:sldChg>
      <pc:sldChg chg="del">
        <pc:chgData name="Praveen Namakkal Mohankumar" userId="8059d15b-4f8c-44f0-86d6-597a7b49ae19" providerId="ADAL" clId="{639B9A30-5717-284E-8C2D-D84908385EA1}" dt="2024-12-11T12:22:09.419" v="134" actId="2696"/>
        <pc:sldMkLst>
          <pc:docMk/>
          <pc:sldMk cId="3093872390" sldId="1521"/>
        </pc:sldMkLst>
      </pc:sldChg>
      <pc:sldChg chg="del">
        <pc:chgData name="Praveen Namakkal Mohankumar" userId="8059d15b-4f8c-44f0-86d6-597a7b49ae19" providerId="ADAL" clId="{639B9A30-5717-284E-8C2D-D84908385EA1}" dt="2024-12-11T12:22:09.436" v="136" actId="2696"/>
        <pc:sldMkLst>
          <pc:docMk/>
          <pc:sldMk cId="894751957" sldId="1522"/>
        </pc:sldMkLst>
      </pc:sldChg>
      <pc:sldChg chg="del">
        <pc:chgData name="Praveen Namakkal Mohankumar" userId="8059d15b-4f8c-44f0-86d6-597a7b49ae19" providerId="ADAL" clId="{639B9A30-5717-284E-8C2D-D84908385EA1}" dt="2024-12-11T12:22:09.356" v="129" actId="2696"/>
        <pc:sldMkLst>
          <pc:docMk/>
          <pc:sldMk cId="4130830904" sldId="1528"/>
        </pc:sldMkLst>
      </pc:sldChg>
      <pc:sldChg chg="del">
        <pc:chgData name="Praveen Namakkal Mohankumar" userId="8059d15b-4f8c-44f0-86d6-597a7b49ae19" providerId="ADAL" clId="{639B9A30-5717-284E-8C2D-D84908385EA1}" dt="2024-12-11T12:22:09.555" v="140" actId="2696"/>
        <pc:sldMkLst>
          <pc:docMk/>
          <pc:sldMk cId="3242416208" sldId="1530"/>
        </pc:sldMkLst>
      </pc:sldChg>
      <pc:sldChg chg="del">
        <pc:chgData name="Praveen Namakkal Mohankumar" userId="8059d15b-4f8c-44f0-86d6-597a7b49ae19" providerId="ADAL" clId="{639B9A30-5717-284E-8C2D-D84908385EA1}" dt="2024-12-11T12:22:09.542" v="139" actId="2696"/>
        <pc:sldMkLst>
          <pc:docMk/>
          <pc:sldMk cId="361113611" sldId="1531"/>
        </pc:sldMkLst>
      </pc:sldChg>
      <pc:sldChg chg="del">
        <pc:chgData name="Praveen Namakkal Mohankumar" userId="8059d15b-4f8c-44f0-86d6-597a7b49ae19" providerId="ADAL" clId="{639B9A30-5717-284E-8C2D-D84908385EA1}" dt="2024-12-11T12:22:09.302" v="127" actId="2696"/>
        <pc:sldMkLst>
          <pc:docMk/>
          <pc:sldMk cId="3915436926" sldId="1534"/>
        </pc:sldMkLst>
      </pc:sldChg>
      <pc:sldChg chg="del">
        <pc:chgData name="Praveen Namakkal Mohankumar" userId="8059d15b-4f8c-44f0-86d6-597a7b49ae19" providerId="ADAL" clId="{639B9A30-5717-284E-8C2D-D84908385EA1}" dt="2024-12-11T12:22:09.429" v="135" actId="2696"/>
        <pc:sldMkLst>
          <pc:docMk/>
          <pc:sldMk cId="2604134280" sldId="1535"/>
        </pc:sldMkLst>
      </pc:sldChg>
      <pc:sldChg chg="del">
        <pc:chgData name="Praveen Namakkal Mohankumar" userId="8059d15b-4f8c-44f0-86d6-597a7b49ae19" providerId="ADAL" clId="{639B9A30-5717-284E-8C2D-D84908385EA1}" dt="2024-12-11T12:22:09.525" v="138" actId="2696"/>
        <pc:sldMkLst>
          <pc:docMk/>
          <pc:sldMk cId="4286724725" sldId="1536"/>
        </pc:sldMkLst>
      </pc:sldChg>
      <pc:sldChg chg="del">
        <pc:chgData name="Praveen Namakkal Mohankumar" userId="8059d15b-4f8c-44f0-86d6-597a7b49ae19" providerId="ADAL" clId="{639B9A30-5717-284E-8C2D-D84908385EA1}" dt="2024-12-11T12:22:09.596" v="141" actId="2696"/>
        <pc:sldMkLst>
          <pc:docMk/>
          <pc:sldMk cId="4257039968" sldId="1537"/>
        </pc:sldMkLst>
      </pc:sldChg>
      <pc:sldChg chg="del">
        <pc:chgData name="Praveen Namakkal Mohankumar" userId="8059d15b-4f8c-44f0-86d6-597a7b49ae19" providerId="ADAL" clId="{639B9A30-5717-284E-8C2D-D84908385EA1}" dt="2024-12-11T12:22:09.623" v="143" actId="2696"/>
        <pc:sldMkLst>
          <pc:docMk/>
          <pc:sldMk cId="1133236391" sldId="1538"/>
        </pc:sldMkLst>
      </pc:sldChg>
      <pc:sldChg chg="del">
        <pc:chgData name="Praveen Namakkal Mohankumar" userId="8059d15b-4f8c-44f0-86d6-597a7b49ae19" providerId="ADAL" clId="{639B9A30-5717-284E-8C2D-D84908385EA1}" dt="2024-12-11T12:22:09.651" v="145" actId="2696"/>
        <pc:sldMkLst>
          <pc:docMk/>
          <pc:sldMk cId="2887127871" sldId="1539"/>
        </pc:sldMkLst>
      </pc:sldChg>
      <pc:sldChg chg="del">
        <pc:chgData name="Praveen Namakkal Mohankumar" userId="8059d15b-4f8c-44f0-86d6-597a7b49ae19" providerId="ADAL" clId="{639B9A30-5717-284E-8C2D-D84908385EA1}" dt="2024-12-11T12:22:09.510" v="137" actId="2696"/>
        <pc:sldMkLst>
          <pc:docMk/>
          <pc:sldMk cId="2891387968" sldId="1540"/>
        </pc:sldMkLst>
      </pc:sldChg>
      <pc:sldChg chg="add del">
        <pc:chgData name="Praveen Namakkal Mohankumar" userId="8059d15b-4f8c-44f0-86d6-597a7b49ae19" providerId="ADAL" clId="{639B9A30-5717-284E-8C2D-D84908385EA1}" dt="2024-12-11T12:42:23.346" v="564" actId="18676"/>
        <pc:sldMkLst>
          <pc:docMk/>
          <pc:sldMk cId="1300236831" sldId="1541"/>
        </pc:sldMkLst>
      </pc:sldChg>
      <pc:sldChg chg="add del replId">
        <pc:chgData name="Praveen Namakkal Mohankumar" userId="8059d15b-4f8c-44f0-86d6-597a7b49ae19" providerId="ADAL" clId="{639B9A30-5717-284E-8C2D-D84908385EA1}" dt="2024-12-11T12:42:23.346" v="564" actId="18676"/>
        <pc:sldMkLst>
          <pc:docMk/>
          <pc:sldMk cId="1114997663" sldId="1542"/>
        </pc:sldMkLst>
      </pc:sldChg>
      <pc:sldChg chg="add del replId">
        <pc:chgData name="Praveen Namakkal Mohankumar" userId="8059d15b-4f8c-44f0-86d6-597a7b49ae19" providerId="ADAL" clId="{639B9A30-5717-284E-8C2D-D84908385EA1}" dt="2024-12-11T12:42:23.346" v="564" actId="18676"/>
        <pc:sldMkLst>
          <pc:docMk/>
          <pc:sldMk cId="3455732457" sldId="1543"/>
        </pc:sldMkLst>
      </pc:sldChg>
      <pc:sldChg chg="add del replId">
        <pc:chgData name="Praveen Namakkal Mohankumar" userId="8059d15b-4f8c-44f0-86d6-597a7b49ae19" providerId="ADAL" clId="{639B9A30-5717-284E-8C2D-D84908385EA1}" dt="2024-12-11T12:42:23.346" v="564" actId="18676"/>
        <pc:sldMkLst>
          <pc:docMk/>
          <pc:sldMk cId="2742151243" sldId="1544"/>
        </pc:sldMkLst>
      </pc:sldChg>
      <pc:sldChg chg="add del replId">
        <pc:chgData name="Praveen Namakkal Mohankumar" userId="8059d15b-4f8c-44f0-86d6-597a7b49ae19" providerId="ADAL" clId="{639B9A30-5717-284E-8C2D-D84908385EA1}" dt="2024-12-11T12:42:23.346" v="564" actId="18676"/>
        <pc:sldMkLst>
          <pc:docMk/>
          <pc:sldMk cId="1974719433" sldId="1545"/>
        </pc:sldMkLst>
      </pc:sldChg>
      <pc:sldChg chg="add del replId">
        <pc:chgData name="Praveen Namakkal Mohankumar" userId="8059d15b-4f8c-44f0-86d6-597a7b49ae19" providerId="ADAL" clId="{639B9A30-5717-284E-8C2D-D84908385EA1}" dt="2024-12-11T12:42:23.346" v="564" actId="18676"/>
        <pc:sldMkLst>
          <pc:docMk/>
          <pc:sldMk cId="2226512942" sldId="1546"/>
        </pc:sldMkLst>
      </pc:sldChg>
      <pc:sldChg chg="add del replId">
        <pc:chgData name="Praveen Namakkal Mohankumar" userId="8059d15b-4f8c-44f0-86d6-597a7b49ae19" providerId="ADAL" clId="{639B9A30-5717-284E-8C2D-D84908385EA1}" dt="2024-12-11T12:42:23.346" v="564" actId="18676"/>
        <pc:sldMkLst>
          <pc:docMk/>
          <pc:sldMk cId="1370320663" sldId="1547"/>
        </pc:sldMkLst>
      </pc:sldChg>
      <pc:sldChg chg="add del replId">
        <pc:chgData name="Praveen Namakkal Mohankumar" userId="8059d15b-4f8c-44f0-86d6-597a7b49ae19" providerId="ADAL" clId="{639B9A30-5717-284E-8C2D-D84908385EA1}" dt="2024-12-11T12:42:23.346" v="564" actId="18676"/>
        <pc:sldMkLst>
          <pc:docMk/>
          <pc:sldMk cId="3893423875" sldId="1548"/>
        </pc:sldMkLst>
      </pc:sldChg>
      <pc:sldChg chg="add del replId">
        <pc:chgData name="Praveen Namakkal Mohankumar" userId="8059d15b-4f8c-44f0-86d6-597a7b49ae19" providerId="ADAL" clId="{639B9A30-5717-284E-8C2D-D84908385EA1}" dt="2024-12-11T12:42:23.346" v="564" actId="18676"/>
        <pc:sldMkLst>
          <pc:docMk/>
          <pc:sldMk cId="2557200753" sldId="1549"/>
        </pc:sldMkLst>
      </pc:sldChg>
      <pc:sldChg chg="add del replId">
        <pc:chgData name="Praveen Namakkal Mohankumar" userId="8059d15b-4f8c-44f0-86d6-597a7b49ae19" providerId="ADAL" clId="{639B9A30-5717-284E-8C2D-D84908385EA1}" dt="2024-12-11T12:42:23.346" v="564" actId="18676"/>
        <pc:sldMkLst>
          <pc:docMk/>
          <pc:sldMk cId="3425000833" sldId="1550"/>
        </pc:sldMkLst>
      </pc:sldChg>
      <pc:sldChg chg="add del replId">
        <pc:chgData name="Praveen Namakkal Mohankumar" userId="8059d15b-4f8c-44f0-86d6-597a7b49ae19" providerId="ADAL" clId="{639B9A30-5717-284E-8C2D-D84908385EA1}" dt="2024-12-11T12:42:23.346" v="564" actId="18676"/>
        <pc:sldMkLst>
          <pc:docMk/>
          <pc:sldMk cId="3646144402" sldId="1551"/>
        </pc:sldMkLst>
      </pc:sldChg>
      <pc:sldChg chg="add del replId">
        <pc:chgData name="Praveen Namakkal Mohankumar" userId="8059d15b-4f8c-44f0-86d6-597a7b49ae19" providerId="ADAL" clId="{639B9A30-5717-284E-8C2D-D84908385EA1}" dt="2024-12-11T12:42:23.346" v="564" actId="18676"/>
        <pc:sldMkLst>
          <pc:docMk/>
          <pc:sldMk cId="168651607" sldId="1552"/>
        </pc:sldMkLst>
      </pc:sldChg>
      <pc:sldChg chg="add del replId">
        <pc:chgData name="Praveen Namakkal Mohankumar" userId="8059d15b-4f8c-44f0-86d6-597a7b49ae19" providerId="ADAL" clId="{639B9A30-5717-284E-8C2D-D84908385EA1}" dt="2024-12-11T12:42:23.346" v="564" actId="18676"/>
        <pc:sldMkLst>
          <pc:docMk/>
          <pc:sldMk cId="4084776137" sldId="1553"/>
        </pc:sldMkLst>
      </pc:sldChg>
      <pc:sldChg chg="add del replId">
        <pc:chgData name="Praveen Namakkal Mohankumar" userId="8059d15b-4f8c-44f0-86d6-597a7b49ae19" providerId="ADAL" clId="{639B9A30-5717-284E-8C2D-D84908385EA1}" dt="2024-12-11T12:42:23.346" v="564" actId="18676"/>
        <pc:sldMkLst>
          <pc:docMk/>
          <pc:sldMk cId="1536096834" sldId="1554"/>
        </pc:sldMkLst>
      </pc:sldChg>
      <pc:sldChg chg="add del replId">
        <pc:chgData name="Praveen Namakkal Mohankumar" userId="8059d15b-4f8c-44f0-86d6-597a7b49ae19" providerId="ADAL" clId="{639B9A30-5717-284E-8C2D-D84908385EA1}" dt="2024-12-11T12:42:23.346" v="564" actId="18676"/>
        <pc:sldMkLst>
          <pc:docMk/>
          <pc:sldMk cId="3598455925" sldId="1555"/>
        </pc:sldMkLst>
      </pc:sldChg>
      <pc:sldChg chg="add del replId">
        <pc:chgData name="Praveen Namakkal Mohankumar" userId="8059d15b-4f8c-44f0-86d6-597a7b49ae19" providerId="ADAL" clId="{639B9A30-5717-284E-8C2D-D84908385EA1}" dt="2024-12-11T12:42:23.346" v="564" actId="18676"/>
        <pc:sldMkLst>
          <pc:docMk/>
          <pc:sldMk cId="272927106" sldId="1556"/>
        </pc:sldMkLst>
      </pc:sldChg>
      <pc:sldChg chg="add del replId">
        <pc:chgData name="Praveen Namakkal Mohankumar" userId="8059d15b-4f8c-44f0-86d6-597a7b49ae19" providerId="ADAL" clId="{639B9A30-5717-284E-8C2D-D84908385EA1}" dt="2024-12-11T12:42:23.346" v="564" actId="18676"/>
        <pc:sldMkLst>
          <pc:docMk/>
          <pc:sldMk cId="3625927757" sldId="1557"/>
        </pc:sldMkLst>
      </pc:sldChg>
      <pc:sldChg chg="add del replId">
        <pc:chgData name="Praveen Namakkal Mohankumar" userId="8059d15b-4f8c-44f0-86d6-597a7b49ae19" providerId="ADAL" clId="{639B9A30-5717-284E-8C2D-D84908385EA1}" dt="2024-12-11T12:42:23.346" v="564" actId="18676"/>
        <pc:sldMkLst>
          <pc:docMk/>
          <pc:sldMk cId="2684492768" sldId="1558"/>
        </pc:sldMkLst>
      </pc:sldChg>
      <pc:sldChg chg="add del replId">
        <pc:chgData name="Praveen Namakkal Mohankumar" userId="8059d15b-4f8c-44f0-86d6-597a7b49ae19" providerId="ADAL" clId="{639B9A30-5717-284E-8C2D-D84908385EA1}" dt="2024-12-11T12:42:23.346" v="564" actId="18676"/>
        <pc:sldMkLst>
          <pc:docMk/>
          <pc:sldMk cId="331018327" sldId="1559"/>
        </pc:sldMkLst>
      </pc:sldChg>
      <pc:sldChg chg="add del replId">
        <pc:chgData name="Praveen Namakkal Mohankumar" userId="8059d15b-4f8c-44f0-86d6-597a7b49ae19" providerId="ADAL" clId="{639B9A30-5717-284E-8C2D-D84908385EA1}" dt="2024-12-11T12:42:23.346" v="564" actId="18676"/>
        <pc:sldMkLst>
          <pc:docMk/>
          <pc:sldMk cId="2363611978" sldId="1560"/>
        </pc:sldMkLst>
      </pc:sldChg>
      <pc:sldChg chg="add del replId">
        <pc:chgData name="Praveen Namakkal Mohankumar" userId="8059d15b-4f8c-44f0-86d6-597a7b49ae19" providerId="ADAL" clId="{639B9A30-5717-284E-8C2D-D84908385EA1}" dt="2024-12-11T12:42:23.346" v="564" actId="18676"/>
        <pc:sldMkLst>
          <pc:docMk/>
          <pc:sldMk cId="2002082859" sldId="1561"/>
        </pc:sldMkLst>
      </pc:sldChg>
      <pc:sldChg chg="add del replId">
        <pc:chgData name="Praveen Namakkal Mohankumar" userId="8059d15b-4f8c-44f0-86d6-597a7b49ae19" providerId="ADAL" clId="{639B9A30-5717-284E-8C2D-D84908385EA1}" dt="2024-12-11T12:42:23.346" v="564" actId="18676"/>
        <pc:sldMkLst>
          <pc:docMk/>
          <pc:sldMk cId="2484994631" sldId="1562"/>
        </pc:sldMkLst>
      </pc:sldChg>
      <pc:sldChg chg="addSp delSp modSp add mod modTransition addAnim delAnim modAnim modNotesTx">
        <pc:chgData name="Praveen Namakkal Mohankumar" userId="8059d15b-4f8c-44f0-86d6-597a7b49ae19" providerId="ADAL" clId="{639B9A30-5717-284E-8C2D-D84908385EA1}" dt="2024-12-12T18:46:45.281" v="2182"/>
        <pc:sldMkLst>
          <pc:docMk/>
          <pc:sldMk cId="1108715465" sldId="1563"/>
        </pc:sldMkLst>
        <pc:spChg chg="add del mod">
          <ac:chgData name="Praveen Namakkal Mohankumar" userId="8059d15b-4f8c-44f0-86d6-597a7b49ae19" providerId="ADAL" clId="{639B9A30-5717-284E-8C2D-D84908385EA1}" dt="2024-12-11T12:37:28.403" v="332" actId="478"/>
          <ac:spMkLst>
            <pc:docMk/>
            <pc:sldMk cId="1108715465" sldId="1563"/>
            <ac:spMk id="2" creationId="{C9E98C93-F63B-108A-58D3-14CE8AED18E0}"/>
          </ac:spMkLst>
        </pc:spChg>
        <pc:spChg chg="mod">
          <ac:chgData name="Praveen Namakkal Mohankumar" userId="8059d15b-4f8c-44f0-86d6-597a7b49ae19" providerId="ADAL" clId="{639B9A30-5717-284E-8C2D-D84908385EA1}" dt="2024-12-12T17:22:35.380" v="1687" actId="1036"/>
          <ac:spMkLst>
            <pc:docMk/>
            <pc:sldMk cId="1108715465" sldId="1563"/>
            <ac:spMk id="2" creationId="{DAA268CF-9112-534E-9FB0-B135F7905727}"/>
          </ac:spMkLst>
        </pc:spChg>
        <pc:spChg chg="mod">
          <ac:chgData name="Praveen Namakkal Mohankumar" userId="8059d15b-4f8c-44f0-86d6-597a7b49ae19" providerId="ADAL" clId="{639B9A30-5717-284E-8C2D-D84908385EA1}" dt="2024-12-12T03:42:22.624" v="1299" actId="1036"/>
          <ac:spMkLst>
            <pc:docMk/>
            <pc:sldMk cId="1108715465" sldId="1563"/>
            <ac:spMk id="3" creationId="{F42F871A-D9B5-7A5E-DE70-0FEB99B3DDAD}"/>
          </ac:spMkLst>
        </pc:spChg>
        <pc:spChg chg="mod">
          <ac:chgData name="Praveen Namakkal Mohankumar" userId="8059d15b-4f8c-44f0-86d6-597a7b49ae19" providerId="ADAL" clId="{639B9A30-5717-284E-8C2D-D84908385EA1}" dt="2024-12-11T12:30:03.968" v="291" actId="20577"/>
          <ac:spMkLst>
            <pc:docMk/>
            <pc:sldMk cId="1108715465" sldId="1563"/>
            <ac:spMk id="8" creationId="{47517DEE-B026-D705-E53A-FDD8EBA8923E}"/>
          </ac:spMkLst>
        </pc:spChg>
        <pc:spChg chg="mod">
          <ac:chgData name="Praveen Namakkal Mohankumar" userId="8059d15b-4f8c-44f0-86d6-597a7b49ae19" providerId="ADAL" clId="{639B9A30-5717-284E-8C2D-D84908385EA1}" dt="2024-12-11T12:47:38.108" v="797" actId="1036"/>
          <ac:spMkLst>
            <pc:docMk/>
            <pc:sldMk cId="1108715465" sldId="1563"/>
            <ac:spMk id="9" creationId="{39636082-08B5-0598-7A44-D14931F93412}"/>
          </ac:spMkLst>
        </pc:spChg>
        <pc:spChg chg="mod">
          <ac:chgData name="Praveen Namakkal Mohankumar" userId="8059d15b-4f8c-44f0-86d6-597a7b49ae19" providerId="ADAL" clId="{639B9A30-5717-284E-8C2D-D84908385EA1}" dt="2024-12-11T12:47:38.108" v="797" actId="1036"/>
          <ac:spMkLst>
            <pc:docMk/>
            <pc:sldMk cId="1108715465" sldId="1563"/>
            <ac:spMk id="13" creationId="{87AB0147-3CC2-9768-E0D1-2ACA9B2FC062}"/>
          </ac:spMkLst>
        </pc:spChg>
        <pc:spChg chg="mod">
          <ac:chgData name="Praveen Namakkal Mohankumar" userId="8059d15b-4f8c-44f0-86d6-597a7b49ae19" providerId="ADAL" clId="{639B9A30-5717-284E-8C2D-D84908385EA1}" dt="2024-12-11T12:47:38.108" v="797" actId="1036"/>
          <ac:spMkLst>
            <pc:docMk/>
            <pc:sldMk cId="1108715465" sldId="1563"/>
            <ac:spMk id="17" creationId="{2E8A3A61-43E8-9786-E0EF-5CE643C02B81}"/>
          </ac:spMkLst>
        </pc:spChg>
        <pc:spChg chg="add del mod">
          <ac:chgData name="Praveen Namakkal Mohankumar" userId="8059d15b-4f8c-44f0-86d6-597a7b49ae19" providerId="ADAL" clId="{639B9A30-5717-284E-8C2D-D84908385EA1}" dt="2024-12-11T12:47:08.006" v="756" actId="21"/>
          <ac:spMkLst>
            <pc:docMk/>
            <pc:sldMk cId="1108715465" sldId="1563"/>
            <ac:spMk id="19" creationId="{BD666641-C123-0898-D91C-91825B53534C}"/>
          </ac:spMkLst>
        </pc:spChg>
        <pc:spChg chg="del mod">
          <ac:chgData name="Praveen Namakkal Mohankumar" userId="8059d15b-4f8c-44f0-86d6-597a7b49ae19" providerId="ADAL" clId="{639B9A30-5717-284E-8C2D-D84908385EA1}" dt="2024-12-11T12:45:09.061" v="648" actId="478"/>
          <ac:spMkLst>
            <pc:docMk/>
            <pc:sldMk cId="1108715465" sldId="1563"/>
            <ac:spMk id="20" creationId="{18F24182-3B16-7E2A-6E4A-C638D416B034}"/>
          </ac:spMkLst>
        </pc:spChg>
        <pc:spChg chg="mod">
          <ac:chgData name="Praveen Namakkal Mohankumar" userId="8059d15b-4f8c-44f0-86d6-597a7b49ae19" providerId="ADAL" clId="{639B9A30-5717-284E-8C2D-D84908385EA1}" dt="2024-12-11T12:47:38.108" v="797" actId="1036"/>
          <ac:spMkLst>
            <pc:docMk/>
            <pc:sldMk cId="1108715465" sldId="1563"/>
            <ac:spMk id="21" creationId="{35554417-9DF0-310A-B3CF-C36B85D6F510}"/>
          </ac:spMkLst>
        </pc:spChg>
        <pc:spChg chg="mod">
          <ac:chgData name="Praveen Namakkal Mohankumar" userId="8059d15b-4f8c-44f0-86d6-597a7b49ae19" providerId="ADAL" clId="{639B9A30-5717-284E-8C2D-D84908385EA1}" dt="2024-12-11T12:47:38.108" v="797" actId="1036"/>
          <ac:spMkLst>
            <pc:docMk/>
            <pc:sldMk cId="1108715465" sldId="1563"/>
            <ac:spMk id="23" creationId="{AA420DCC-95CF-5F80-9876-017AA5D1CA64}"/>
          </ac:spMkLst>
        </pc:spChg>
        <pc:spChg chg="del">
          <ac:chgData name="Praveen Namakkal Mohankumar" userId="8059d15b-4f8c-44f0-86d6-597a7b49ae19" providerId="ADAL" clId="{639B9A30-5717-284E-8C2D-D84908385EA1}" dt="2024-12-11T12:46:00.860" v="692" actId="478"/>
          <ac:spMkLst>
            <pc:docMk/>
            <pc:sldMk cId="1108715465" sldId="1563"/>
            <ac:spMk id="31" creationId="{42E89474-2B21-C4FD-C8D5-869E64067C4A}"/>
          </ac:spMkLst>
        </pc:spChg>
        <pc:spChg chg="add del mod">
          <ac:chgData name="Praveen Namakkal Mohankumar" userId="8059d15b-4f8c-44f0-86d6-597a7b49ae19" providerId="ADAL" clId="{639B9A30-5717-284E-8C2D-D84908385EA1}" dt="2024-12-11T12:47:08.006" v="756" actId="21"/>
          <ac:spMkLst>
            <pc:docMk/>
            <pc:sldMk cId="1108715465" sldId="1563"/>
            <ac:spMk id="32" creationId="{EAB1C6C0-47D5-4A47-3FA3-E4A10CCD4ABD}"/>
          </ac:spMkLst>
        </pc:spChg>
        <pc:spChg chg="del mod">
          <ac:chgData name="Praveen Namakkal Mohankumar" userId="8059d15b-4f8c-44f0-86d6-597a7b49ae19" providerId="ADAL" clId="{639B9A30-5717-284E-8C2D-D84908385EA1}" dt="2024-12-11T12:45:35.421" v="652" actId="478"/>
          <ac:spMkLst>
            <pc:docMk/>
            <pc:sldMk cId="1108715465" sldId="1563"/>
            <ac:spMk id="34" creationId="{7F70684A-2657-4680-174E-1EC5F8743A75}"/>
          </ac:spMkLst>
        </pc:spChg>
        <pc:picChg chg="del">
          <ac:chgData name="Praveen Namakkal Mohankumar" userId="8059d15b-4f8c-44f0-86d6-597a7b49ae19" providerId="ADAL" clId="{639B9A30-5717-284E-8C2D-D84908385EA1}" dt="2024-12-11T12:26:54.702" v="247" actId="478"/>
          <ac:picMkLst>
            <pc:docMk/>
            <pc:sldMk cId="1108715465" sldId="1563"/>
            <ac:picMk id="16" creationId="{B96C9A12-E69E-6C2C-2F5B-601C0FA2447E}"/>
          </ac:picMkLst>
        </pc:picChg>
        <pc:cxnChg chg="add del mod">
          <ac:chgData name="Praveen Namakkal Mohankumar" userId="8059d15b-4f8c-44f0-86d6-597a7b49ae19" providerId="ADAL" clId="{639B9A30-5717-284E-8C2D-D84908385EA1}" dt="2024-12-11T12:47:08.006" v="756" actId="21"/>
          <ac:cxnSpMkLst>
            <pc:docMk/>
            <pc:sldMk cId="1108715465" sldId="1563"/>
            <ac:cxnSpMk id="2" creationId="{18C23495-711F-24DB-D79B-D00A938C8D2D}"/>
          </ac:cxnSpMkLst>
        </pc:cxnChg>
        <pc:cxnChg chg="add del mod">
          <ac:chgData name="Praveen Namakkal Mohankumar" userId="8059d15b-4f8c-44f0-86d6-597a7b49ae19" providerId="ADAL" clId="{639B9A30-5717-284E-8C2D-D84908385EA1}" dt="2024-12-11T12:47:08.006" v="756" actId="21"/>
          <ac:cxnSpMkLst>
            <pc:docMk/>
            <pc:sldMk cId="1108715465" sldId="1563"/>
            <ac:cxnSpMk id="3" creationId="{58CA3DB4-8755-AF21-AA5D-98A943723044}"/>
          </ac:cxnSpMkLst>
        </pc:cxnChg>
        <pc:cxnChg chg="add del mod">
          <ac:chgData name="Praveen Namakkal Mohankumar" userId="8059d15b-4f8c-44f0-86d6-597a7b49ae19" providerId="ADAL" clId="{639B9A30-5717-284E-8C2D-D84908385EA1}" dt="2024-12-11T12:47:08.006" v="756" actId="21"/>
          <ac:cxnSpMkLst>
            <pc:docMk/>
            <pc:sldMk cId="1108715465" sldId="1563"/>
            <ac:cxnSpMk id="5" creationId="{BB5E601E-C24E-CABF-8340-5D7740CA07D8}"/>
          </ac:cxnSpMkLst>
        </pc:cxnChg>
        <pc:cxnChg chg="add del mod">
          <ac:chgData name="Praveen Namakkal Mohankumar" userId="8059d15b-4f8c-44f0-86d6-597a7b49ae19" providerId="ADAL" clId="{639B9A30-5717-284E-8C2D-D84908385EA1}" dt="2024-12-11T12:47:08.006" v="756" actId="21"/>
          <ac:cxnSpMkLst>
            <pc:docMk/>
            <pc:sldMk cId="1108715465" sldId="1563"/>
            <ac:cxnSpMk id="6" creationId="{5EE70480-9014-A11F-0135-2BBE81CF6128}"/>
          </ac:cxnSpMkLst>
        </pc:cxnChg>
        <pc:cxnChg chg="add del mod">
          <ac:chgData name="Praveen Namakkal Mohankumar" userId="8059d15b-4f8c-44f0-86d6-597a7b49ae19" providerId="ADAL" clId="{639B9A30-5717-284E-8C2D-D84908385EA1}" dt="2024-12-11T12:47:08.006" v="756" actId="21"/>
          <ac:cxnSpMkLst>
            <pc:docMk/>
            <pc:sldMk cId="1108715465" sldId="1563"/>
            <ac:cxnSpMk id="10" creationId="{6876064C-7E20-AB10-FA7B-210F8175BF31}"/>
          </ac:cxnSpMkLst>
        </pc:cxnChg>
        <pc:cxnChg chg="mod">
          <ac:chgData name="Praveen Namakkal Mohankumar" userId="8059d15b-4f8c-44f0-86d6-597a7b49ae19" providerId="ADAL" clId="{639B9A30-5717-284E-8C2D-D84908385EA1}" dt="2024-12-11T12:47:38.108" v="797" actId="1036"/>
          <ac:cxnSpMkLst>
            <pc:docMk/>
            <pc:sldMk cId="1108715465" sldId="1563"/>
            <ac:cxnSpMk id="25" creationId="{CA69CB4B-0FC2-7D1F-732A-45858C3D6A22}"/>
          </ac:cxnSpMkLst>
        </pc:cxnChg>
        <pc:cxnChg chg="del">
          <ac:chgData name="Praveen Namakkal Mohankumar" userId="8059d15b-4f8c-44f0-86d6-597a7b49ae19" providerId="ADAL" clId="{639B9A30-5717-284E-8C2D-D84908385EA1}" dt="2024-12-11T12:45:22.508" v="650" actId="478"/>
          <ac:cxnSpMkLst>
            <pc:docMk/>
            <pc:sldMk cId="1108715465" sldId="1563"/>
            <ac:cxnSpMk id="33" creationId="{1D9C4B61-F028-1032-3876-81B291939FB5}"/>
          </ac:cxnSpMkLst>
        </pc:cxnChg>
      </pc:sldChg>
      <pc:sldChg chg="addSp delSp modSp add del mod modTransition delAnim modShow modNotesTx">
        <pc:chgData name="Praveen Namakkal Mohankumar" userId="8059d15b-4f8c-44f0-86d6-597a7b49ae19" providerId="ADAL" clId="{639B9A30-5717-284E-8C2D-D84908385EA1}" dt="2024-12-12T15:27:03.766" v="1416" actId="2696"/>
        <pc:sldMkLst>
          <pc:docMk/>
          <pc:sldMk cId="1317239799" sldId="1564"/>
        </pc:sldMkLst>
        <pc:spChg chg="add mod">
          <ac:chgData name="Praveen Namakkal Mohankumar" userId="8059d15b-4f8c-44f0-86d6-597a7b49ae19" providerId="ADAL" clId="{639B9A30-5717-284E-8C2D-D84908385EA1}" dt="2024-12-12T03:45:40.912" v="1303" actId="1076"/>
          <ac:spMkLst>
            <pc:docMk/>
            <pc:sldMk cId="1317239799" sldId="1564"/>
            <ac:spMk id="2" creationId="{36F798F2-171D-CA64-885C-BEF9507FCE4E}"/>
          </ac:spMkLst>
        </pc:spChg>
        <pc:spChg chg="del">
          <ac:chgData name="Praveen Namakkal Mohankumar" userId="8059d15b-4f8c-44f0-86d6-597a7b49ae19" providerId="ADAL" clId="{639B9A30-5717-284E-8C2D-D84908385EA1}" dt="2024-12-12T03:24:06.999" v="1245" actId="478"/>
          <ac:spMkLst>
            <pc:docMk/>
            <pc:sldMk cId="1317239799" sldId="1564"/>
            <ac:spMk id="6" creationId="{9D2FD2A3-D986-45EF-3BE3-C5B5A2058358}"/>
          </ac:spMkLst>
        </pc:spChg>
        <pc:spChg chg="mod">
          <ac:chgData name="Praveen Namakkal Mohankumar" userId="8059d15b-4f8c-44f0-86d6-597a7b49ae19" providerId="ADAL" clId="{639B9A30-5717-284E-8C2D-D84908385EA1}" dt="2024-12-12T03:24:01.501" v="1244" actId="1076"/>
          <ac:spMkLst>
            <pc:docMk/>
            <pc:sldMk cId="1317239799" sldId="1564"/>
            <ac:spMk id="8" creationId="{E6CEBA95-E37D-A0A4-F6F4-1443FE17D43F}"/>
          </ac:spMkLst>
        </pc:spChg>
        <pc:spChg chg="del">
          <ac:chgData name="Praveen Namakkal Mohankumar" userId="8059d15b-4f8c-44f0-86d6-597a7b49ae19" providerId="ADAL" clId="{639B9A30-5717-284E-8C2D-D84908385EA1}" dt="2024-12-12T03:23:55.142" v="1241" actId="478"/>
          <ac:spMkLst>
            <pc:docMk/>
            <pc:sldMk cId="1317239799" sldId="1564"/>
            <ac:spMk id="9" creationId="{B6C31D2E-8F1C-63DD-E9EE-20933F3DCF15}"/>
          </ac:spMkLst>
        </pc:spChg>
        <pc:spChg chg="del">
          <ac:chgData name="Praveen Namakkal Mohankumar" userId="8059d15b-4f8c-44f0-86d6-597a7b49ae19" providerId="ADAL" clId="{639B9A30-5717-284E-8C2D-D84908385EA1}" dt="2024-12-12T03:24:06.999" v="1245" actId="478"/>
          <ac:spMkLst>
            <pc:docMk/>
            <pc:sldMk cId="1317239799" sldId="1564"/>
            <ac:spMk id="10" creationId="{03030500-4C4D-942B-FAD7-EED619DA10BF}"/>
          </ac:spMkLst>
        </pc:spChg>
        <pc:spChg chg="mod">
          <ac:chgData name="Praveen Namakkal Mohankumar" userId="8059d15b-4f8c-44f0-86d6-597a7b49ae19" providerId="ADAL" clId="{639B9A30-5717-284E-8C2D-D84908385EA1}" dt="2024-12-11T12:38:24.063" v="386" actId="14100"/>
          <ac:spMkLst>
            <pc:docMk/>
            <pc:sldMk cId="1317239799" sldId="1564"/>
            <ac:spMk id="11" creationId="{F96D69C4-D187-F224-9776-6E4AABA6CB71}"/>
          </ac:spMkLst>
        </pc:spChg>
        <pc:spChg chg="del">
          <ac:chgData name="Praveen Namakkal Mohankumar" userId="8059d15b-4f8c-44f0-86d6-597a7b49ae19" providerId="ADAL" clId="{639B9A30-5717-284E-8C2D-D84908385EA1}" dt="2024-12-12T03:24:06.999" v="1245" actId="478"/>
          <ac:spMkLst>
            <pc:docMk/>
            <pc:sldMk cId="1317239799" sldId="1564"/>
            <ac:spMk id="12" creationId="{CC3CC5BE-F896-2EC9-A17F-AFA3A94754CB}"/>
          </ac:spMkLst>
        </pc:spChg>
        <pc:spChg chg="del">
          <ac:chgData name="Praveen Namakkal Mohankumar" userId="8059d15b-4f8c-44f0-86d6-597a7b49ae19" providerId="ADAL" clId="{639B9A30-5717-284E-8C2D-D84908385EA1}" dt="2024-12-12T03:45:30.425" v="1300" actId="478"/>
          <ac:spMkLst>
            <pc:docMk/>
            <pc:sldMk cId="1317239799" sldId="1564"/>
            <ac:spMk id="14" creationId="{92EFAF68-CC7C-EBC2-024E-D14C654D3BEF}"/>
          </ac:spMkLst>
        </pc:spChg>
        <pc:spChg chg="del">
          <ac:chgData name="Praveen Namakkal Mohankumar" userId="8059d15b-4f8c-44f0-86d6-597a7b49ae19" providerId="ADAL" clId="{639B9A30-5717-284E-8C2D-D84908385EA1}" dt="2024-12-12T03:23:54.110" v="1240" actId="478"/>
          <ac:spMkLst>
            <pc:docMk/>
            <pc:sldMk cId="1317239799" sldId="1564"/>
            <ac:spMk id="16" creationId="{653D843D-2B96-68D0-AFE0-AEB89742DFCC}"/>
          </ac:spMkLst>
        </pc:spChg>
        <pc:spChg chg="del">
          <ac:chgData name="Praveen Namakkal Mohankumar" userId="8059d15b-4f8c-44f0-86d6-597a7b49ae19" providerId="ADAL" clId="{639B9A30-5717-284E-8C2D-D84908385EA1}" dt="2024-12-12T03:23:54.110" v="1240" actId="478"/>
          <ac:spMkLst>
            <pc:docMk/>
            <pc:sldMk cId="1317239799" sldId="1564"/>
            <ac:spMk id="17" creationId="{E5BE6E6E-B857-06C2-C364-AD001D8D8254}"/>
          </ac:spMkLst>
        </pc:spChg>
        <pc:spChg chg="del">
          <ac:chgData name="Praveen Namakkal Mohankumar" userId="8059d15b-4f8c-44f0-86d6-597a7b49ae19" providerId="ADAL" clId="{639B9A30-5717-284E-8C2D-D84908385EA1}" dt="2024-12-12T03:23:54.110" v="1240" actId="478"/>
          <ac:spMkLst>
            <pc:docMk/>
            <pc:sldMk cId="1317239799" sldId="1564"/>
            <ac:spMk id="18" creationId="{D5517241-B5C3-39B1-1D2F-2F02A523E91E}"/>
          </ac:spMkLst>
        </pc:spChg>
        <pc:spChg chg="del">
          <ac:chgData name="Praveen Namakkal Mohankumar" userId="8059d15b-4f8c-44f0-86d6-597a7b49ae19" providerId="ADAL" clId="{639B9A30-5717-284E-8C2D-D84908385EA1}" dt="2024-12-12T03:24:06.999" v="1245" actId="478"/>
          <ac:spMkLst>
            <pc:docMk/>
            <pc:sldMk cId="1317239799" sldId="1564"/>
            <ac:spMk id="19" creationId="{0BAD486D-AC30-39AE-73A6-A4513D1DE119}"/>
          </ac:spMkLst>
        </pc:spChg>
        <pc:spChg chg="del">
          <ac:chgData name="Praveen Namakkal Mohankumar" userId="8059d15b-4f8c-44f0-86d6-597a7b49ae19" providerId="ADAL" clId="{639B9A30-5717-284E-8C2D-D84908385EA1}" dt="2024-12-12T03:45:30.425" v="1300" actId="478"/>
          <ac:spMkLst>
            <pc:docMk/>
            <pc:sldMk cId="1317239799" sldId="1564"/>
            <ac:spMk id="20" creationId="{6ED23E3B-7F0A-C35E-B924-777935FEAE5E}"/>
          </ac:spMkLst>
        </pc:spChg>
        <pc:spChg chg="del">
          <ac:chgData name="Praveen Namakkal Mohankumar" userId="8059d15b-4f8c-44f0-86d6-597a7b49ae19" providerId="ADAL" clId="{639B9A30-5717-284E-8C2D-D84908385EA1}" dt="2024-12-12T03:23:54.110" v="1240" actId="478"/>
          <ac:spMkLst>
            <pc:docMk/>
            <pc:sldMk cId="1317239799" sldId="1564"/>
            <ac:spMk id="22" creationId="{1E474297-DEB5-510D-3A8B-ABAF8C2FCA4F}"/>
          </ac:spMkLst>
        </pc:spChg>
        <pc:spChg chg="del">
          <ac:chgData name="Praveen Namakkal Mohankumar" userId="8059d15b-4f8c-44f0-86d6-597a7b49ae19" providerId="ADAL" clId="{639B9A30-5717-284E-8C2D-D84908385EA1}" dt="2024-12-12T03:23:54.110" v="1240" actId="478"/>
          <ac:spMkLst>
            <pc:docMk/>
            <pc:sldMk cId="1317239799" sldId="1564"/>
            <ac:spMk id="23" creationId="{848B7C6F-A229-30FB-F9E1-F8F7348B0D6E}"/>
          </ac:spMkLst>
        </pc:spChg>
        <pc:spChg chg="del">
          <ac:chgData name="Praveen Namakkal Mohankumar" userId="8059d15b-4f8c-44f0-86d6-597a7b49ae19" providerId="ADAL" clId="{639B9A30-5717-284E-8C2D-D84908385EA1}" dt="2024-12-12T03:23:54.110" v="1240" actId="478"/>
          <ac:spMkLst>
            <pc:docMk/>
            <pc:sldMk cId="1317239799" sldId="1564"/>
            <ac:spMk id="24" creationId="{589B960E-20EC-9F54-429B-368A5D259D7D}"/>
          </ac:spMkLst>
        </pc:spChg>
        <pc:spChg chg="del">
          <ac:chgData name="Praveen Namakkal Mohankumar" userId="8059d15b-4f8c-44f0-86d6-597a7b49ae19" providerId="ADAL" clId="{639B9A30-5717-284E-8C2D-D84908385EA1}" dt="2024-12-12T03:23:54.110" v="1240" actId="478"/>
          <ac:spMkLst>
            <pc:docMk/>
            <pc:sldMk cId="1317239799" sldId="1564"/>
            <ac:spMk id="26" creationId="{509B51BA-E3A9-B600-0844-63AB17DF2E6C}"/>
          </ac:spMkLst>
        </pc:spChg>
        <pc:spChg chg="del">
          <ac:chgData name="Praveen Namakkal Mohankumar" userId="8059d15b-4f8c-44f0-86d6-597a7b49ae19" providerId="ADAL" clId="{639B9A30-5717-284E-8C2D-D84908385EA1}" dt="2024-12-12T03:23:54.110" v="1240" actId="478"/>
          <ac:spMkLst>
            <pc:docMk/>
            <pc:sldMk cId="1317239799" sldId="1564"/>
            <ac:spMk id="30" creationId="{8E839675-76AF-04F3-72B1-4CC7DB1D22C8}"/>
          </ac:spMkLst>
        </pc:spChg>
        <pc:spChg chg="del">
          <ac:chgData name="Praveen Namakkal Mohankumar" userId="8059d15b-4f8c-44f0-86d6-597a7b49ae19" providerId="ADAL" clId="{639B9A30-5717-284E-8C2D-D84908385EA1}" dt="2024-12-12T03:23:54.110" v="1240" actId="478"/>
          <ac:spMkLst>
            <pc:docMk/>
            <pc:sldMk cId="1317239799" sldId="1564"/>
            <ac:spMk id="32" creationId="{0688D18A-7A9C-65F0-15CE-369A2AF38859}"/>
          </ac:spMkLst>
        </pc:spChg>
        <pc:spChg chg="del">
          <ac:chgData name="Praveen Namakkal Mohankumar" userId="8059d15b-4f8c-44f0-86d6-597a7b49ae19" providerId="ADAL" clId="{639B9A30-5717-284E-8C2D-D84908385EA1}" dt="2024-12-12T03:23:54.110" v="1240" actId="478"/>
          <ac:spMkLst>
            <pc:docMk/>
            <pc:sldMk cId="1317239799" sldId="1564"/>
            <ac:spMk id="33" creationId="{00A8B0ED-B6D4-E704-A7D3-7BB4E8DB6E88}"/>
          </ac:spMkLst>
        </pc:spChg>
        <pc:graphicFrameChg chg="del mod">
          <ac:chgData name="Praveen Namakkal Mohankumar" userId="8059d15b-4f8c-44f0-86d6-597a7b49ae19" providerId="ADAL" clId="{639B9A30-5717-284E-8C2D-D84908385EA1}" dt="2024-12-12T03:23:59.151" v="1242" actId="478"/>
          <ac:graphicFrameMkLst>
            <pc:docMk/>
            <pc:sldMk cId="1317239799" sldId="1564"/>
            <ac:graphicFrameMk id="13" creationId="{7833FB68-D30E-9CB3-4E28-B6A025FBC1A5}"/>
          </ac:graphicFrameMkLst>
        </pc:graphicFrameChg>
        <pc:picChg chg="del">
          <ac:chgData name="Praveen Namakkal Mohankumar" userId="8059d15b-4f8c-44f0-86d6-597a7b49ae19" providerId="ADAL" clId="{639B9A30-5717-284E-8C2D-D84908385EA1}" dt="2024-12-11T12:38:11.267" v="373" actId="478"/>
          <ac:picMkLst>
            <pc:docMk/>
            <pc:sldMk cId="1317239799" sldId="1564"/>
            <ac:picMk id="5" creationId="{B0D2E5E3-C7B7-177D-9ECB-2EA583743E3A}"/>
          </ac:picMkLst>
        </pc:picChg>
        <pc:picChg chg="add mod">
          <ac:chgData name="Praveen Namakkal Mohankumar" userId="8059d15b-4f8c-44f0-86d6-597a7b49ae19" providerId="ADAL" clId="{639B9A30-5717-284E-8C2D-D84908385EA1}" dt="2024-12-12T03:47:46.108" v="1324" actId="1076"/>
          <ac:picMkLst>
            <pc:docMk/>
            <pc:sldMk cId="1317239799" sldId="1564"/>
            <ac:picMk id="4098" creationId="{F6CD372F-673D-56F1-0D95-95521518DD5E}"/>
          </ac:picMkLst>
        </pc:picChg>
        <pc:picChg chg="add mod">
          <ac:chgData name="Praveen Namakkal Mohankumar" userId="8059d15b-4f8c-44f0-86d6-597a7b49ae19" providerId="ADAL" clId="{639B9A30-5717-284E-8C2D-D84908385EA1}" dt="2024-12-12T03:47:52.127" v="1326" actId="1076"/>
          <ac:picMkLst>
            <pc:docMk/>
            <pc:sldMk cId="1317239799" sldId="1564"/>
            <ac:picMk id="4100" creationId="{FB1AA8AF-5051-7176-246B-4B30C476FB71}"/>
          </ac:picMkLst>
        </pc:picChg>
        <pc:picChg chg="add del mod">
          <ac:chgData name="Praveen Namakkal Mohankumar" userId="8059d15b-4f8c-44f0-86d6-597a7b49ae19" providerId="ADAL" clId="{639B9A30-5717-284E-8C2D-D84908385EA1}" dt="2024-12-12T03:47:34.330" v="1320" actId="478"/>
          <ac:picMkLst>
            <pc:docMk/>
            <pc:sldMk cId="1317239799" sldId="1564"/>
            <ac:picMk id="4102" creationId="{E07258F9-2B95-C761-CD0F-50C80FFA0B33}"/>
          </ac:picMkLst>
        </pc:picChg>
      </pc:sldChg>
      <pc:sldChg chg="addSp delSp modSp add mod modTransition delAnim modNotesTx">
        <pc:chgData name="Praveen Namakkal Mohankumar" userId="8059d15b-4f8c-44f0-86d6-597a7b49ae19" providerId="ADAL" clId="{639B9A30-5717-284E-8C2D-D84908385EA1}" dt="2024-12-12T18:47:26.482" v="2192"/>
        <pc:sldMkLst>
          <pc:docMk/>
          <pc:sldMk cId="1104876537" sldId="1565"/>
        </pc:sldMkLst>
        <pc:spChg chg="add mod">
          <ac:chgData name="Praveen Namakkal Mohankumar" userId="8059d15b-4f8c-44f0-86d6-597a7b49ae19" providerId="ADAL" clId="{639B9A30-5717-284E-8C2D-D84908385EA1}" dt="2024-12-12T18:44:33.998" v="2113" actId="404"/>
          <ac:spMkLst>
            <pc:docMk/>
            <pc:sldMk cId="1104876537" sldId="1565"/>
            <ac:spMk id="2" creationId="{0B00E22C-2B54-80DB-26D9-DE6D4352D8FD}"/>
          </ac:spMkLst>
        </pc:spChg>
        <pc:spChg chg="add">
          <ac:chgData name="Praveen Namakkal Mohankumar" userId="8059d15b-4f8c-44f0-86d6-597a7b49ae19" providerId="ADAL" clId="{639B9A30-5717-284E-8C2D-D84908385EA1}" dt="2024-12-12T02:53:55.375" v="1184"/>
          <ac:spMkLst>
            <pc:docMk/>
            <pc:sldMk cId="1104876537" sldId="1565"/>
            <ac:spMk id="2" creationId="{4D0A9AFB-7C72-0F46-A281-7586851AA8C9}"/>
          </ac:spMkLst>
        </pc:spChg>
        <pc:spChg chg="add del mod">
          <ac:chgData name="Praveen Namakkal Mohankumar" userId="8059d15b-4f8c-44f0-86d6-597a7b49ae19" providerId="ADAL" clId="{639B9A30-5717-284E-8C2D-D84908385EA1}" dt="2024-12-12T02:54:38.949" v="1197" actId="478"/>
          <ac:spMkLst>
            <pc:docMk/>
            <pc:sldMk cId="1104876537" sldId="1565"/>
            <ac:spMk id="3" creationId="{4C092E9F-77DD-1AA7-1D5C-6A4B5CEA1012}"/>
          </ac:spMkLst>
        </pc:spChg>
        <pc:spChg chg="add del mod">
          <ac:chgData name="Praveen Namakkal Mohankumar" userId="8059d15b-4f8c-44f0-86d6-597a7b49ae19" providerId="ADAL" clId="{639B9A30-5717-284E-8C2D-D84908385EA1}" dt="2024-12-12T18:41:29.597" v="1989" actId="478"/>
          <ac:spMkLst>
            <pc:docMk/>
            <pc:sldMk cId="1104876537" sldId="1565"/>
            <ac:spMk id="3" creationId="{AADAFC99-40B7-448A-217B-916B733E14BA}"/>
          </ac:spMkLst>
        </pc:spChg>
        <pc:spChg chg="add">
          <ac:chgData name="Praveen Namakkal Mohankumar" userId="8059d15b-4f8c-44f0-86d6-597a7b49ae19" providerId="ADAL" clId="{639B9A30-5717-284E-8C2D-D84908385EA1}" dt="2024-12-12T02:57:32.553" v="1199"/>
          <ac:spMkLst>
            <pc:docMk/>
            <pc:sldMk cId="1104876537" sldId="1565"/>
            <ac:spMk id="4" creationId="{D6192417-B41A-3755-5BD7-601458AEC108}"/>
          </ac:spMkLst>
        </pc:spChg>
        <pc:spChg chg="add mod">
          <ac:chgData name="Praveen Namakkal Mohankumar" userId="8059d15b-4f8c-44f0-86d6-597a7b49ae19" providerId="ADAL" clId="{639B9A30-5717-284E-8C2D-D84908385EA1}" dt="2024-12-12T18:41:52.755" v="1992" actId="554"/>
          <ac:spMkLst>
            <pc:docMk/>
            <pc:sldMk cId="1104876537" sldId="1565"/>
            <ac:spMk id="4" creationId="{F74171AE-EFB0-AF84-F34D-1E0EA7A562D2}"/>
          </ac:spMkLst>
        </pc:spChg>
        <pc:spChg chg="add del">
          <ac:chgData name="Praveen Namakkal Mohankumar" userId="8059d15b-4f8c-44f0-86d6-597a7b49ae19" providerId="ADAL" clId="{639B9A30-5717-284E-8C2D-D84908385EA1}" dt="2024-12-12T02:58:03.988" v="1207" actId="478"/>
          <ac:spMkLst>
            <pc:docMk/>
            <pc:sldMk cId="1104876537" sldId="1565"/>
            <ac:spMk id="5" creationId="{1E3AF967-6A54-6FE1-5CC8-289D53AB09F9}"/>
          </ac:spMkLst>
        </pc:spChg>
        <pc:spChg chg="add mod">
          <ac:chgData name="Praveen Namakkal Mohankumar" userId="8059d15b-4f8c-44f0-86d6-597a7b49ae19" providerId="ADAL" clId="{639B9A30-5717-284E-8C2D-D84908385EA1}" dt="2024-12-12T18:44:33.998" v="2113" actId="404"/>
          <ac:spMkLst>
            <pc:docMk/>
            <pc:sldMk cId="1104876537" sldId="1565"/>
            <ac:spMk id="5" creationId="{24A6628A-3A8A-A8FF-3DC4-2D1E360A866D}"/>
          </ac:spMkLst>
        </pc:spChg>
        <pc:spChg chg="add mod">
          <ac:chgData name="Praveen Namakkal Mohankumar" userId="8059d15b-4f8c-44f0-86d6-597a7b49ae19" providerId="ADAL" clId="{639B9A30-5717-284E-8C2D-D84908385EA1}" dt="2024-12-12T18:42:15.570" v="2010" actId="1038"/>
          <ac:spMkLst>
            <pc:docMk/>
            <pc:sldMk cId="1104876537" sldId="1565"/>
            <ac:spMk id="6" creationId="{C3D16D16-3197-E552-C835-04F697E91887}"/>
          </ac:spMkLst>
        </pc:spChg>
        <pc:spChg chg="del">
          <ac:chgData name="Praveen Namakkal Mohankumar" userId="8059d15b-4f8c-44f0-86d6-597a7b49ae19" providerId="ADAL" clId="{639B9A30-5717-284E-8C2D-D84908385EA1}" dt="2024-12-12T02:49:47.109" v="1172" actId="478"/>
          <ac:spMkLst>
            <pc:docMk/>
            <pc:sldMk cId="1104876537" sldId="1565"/>
            <ac:spMk id="6" creationId="{C807E2B3-FBEA-5F5C-8BC3-490240EB796F}"/>
          </ac:spMkLst>
        </pc:spChg>
        <pc:spChg chg="mod">
          <ac:chgData name="Praveen Namakkal Mohankumar" userId="8059d15b-4f8c-44f0-86d6-597a7b49ae19" providerId="ADAL" clId="{639B9A30-5717-284E-8C2D-D84908385EA1}" dt="2024-12-12T15:27:10.028" v="1419" actId="20577"/>
          <ac:spMkLst>
            <pc:docMk/>
            <pc:sldMk cId="1104876537" sldId="1565"/>
            <ac:spMk id="8" creationId="{FB774202-3491-CF82-E9E0-D54F8DB4695A}"/>
          </ac:spMkLst>
        </pc:spChg>
        <pc:spChg chg="del">
          <ac:chgData name="Praveen Namakkal Mohankumar" userId="8059d15b-4f8c-44f0-86d6-597a7b49ae19" providerId="ADAL" clId="{639B9A30-5717-284E-8C2D-D84908385EA1}" dt="2024-12-12T02:49:47.109" v="1172" actId="478"/>
          <ac:spMkLst>
            <pc:docMk/>
            <pc:sldMk cId="1104876537" sldId="1565"/>
            <ac:spMk id="9" creationId="{75239578-8055-77C2-4399-F55049F6D4CC}"/>
          </ac:spMkLst>
        </pc:spChg>
        <pc:spChg chg="add mod">
          <ac:chgData name="Praveen Namakkal Mohankumar" userId="8059d15b-4f8c-44f0-86d6-597a7b49ae19" providerId="ADAL" clId="{639B9A30-5717-284E-8C2D-D84908385EA1}" dt="2024-12-12T18:44:33.998" v="2113" actId="404"/>
          <ac:spMkLst>
            <pc:docMk/>
            <pc:sldMk cId="1104876537" sldId="1565"/>
            <ac:spMk id="9" creationId="{E85F9D36-4835-D629-5ED1-26A6C78B0877}"/>
          </ac:spMkLst>
        </pc:spChg>
        <pc:spChg chg="add mod">
          <ac:chgData name="Praveen Namakkal Mohankumar" userId="8059d15b-4f8c-44f0-86d6-597a7b49ae19" providerId="ADAL" clId="{639B9A30-5717-284E-8C2D-D84908385EA1}" dt="2024-12-12T18:41:43.753" v="1990" actId="554"/>
          <ac:spMkLst>
            <pc:docMk/>
            <pc:sldMk cId="1104876537" sldId="1565"/>
            <ac:spMk id="10" creationId="{1C5F37A7-1ACD-5A08-7A3E-F0300CF1A7CE}"/>
          </ac:spMkLst>
        </pc:spChg>
        <pc:spChg chg="del">
          <ac:chgData name="Praveen Namakkal Mohankumar" userId="8059d15b-4f8c-44f0-86d6-597a7b49ae19" providerId="ADAL" clId="{639B9A30-5717-284E-8C2D-D84908385EA1}" dt="2024-12-12T02:49:47.109" v="1172" actId="478"/>
          <ac:spMkLst>
            <pc:docMk/>
            <pc:sldMk cId="1104876537" sldId="1565"/>
            <ac:spMk id="10" creationId="{AC1E3C6B-75C2-5801-F003-2C64573D43E3}"/>
          </ac:spMkLst>
        </pc:spChg>
        <pc:spChg chg="del">
          <ac:chgData name="Praveen Namakkal Mohankumar" userId="8059d15b-4f8c-44f0-86d6-597a7b49ae19" providerId="ADAL" clId="{639B9A30-5717-284E-8C2D-D84908385EA1}" dt="2024-12-12T15:27:07.851" v="1417" actId="478"/>
          <ac:spMkLst>
            <pc:docMk/>
            <pc:sldMk cId="1104876537" sldId="1565"/>
            <ac:spMk id="11" creationId="{6317DFEB-BFF3-0466-E532-B2D264EED925}"/>
          </ac:spMkLst>
        </pc:spChg>
        <pc:spChg chg="del">
          <ac:chgData name="Praveen Namakkal Mohankumar" userId="8059d15b-4f8c-44f0-86d6-597a7b49ae19" providerId="ADAL" clId="{639B9A30-5717-284E-8C2D-D84908385EA1}" dt="2024-12-12T02:49:47.109" v="1172" actId="478"/>
          <ac:spMkLst>
            <pc:docMk/>
            <pc:sldMk cId="1104876537" sldId="1565"/>
            <ac:spMk id="12" creationId="{B6921D97-643C-5CCF-0FCE-D16E7A19971A}"/>
          </ac:spMkLst>
        </pc:spChg>
        <pc:spChg chg="del">
          <ac:chgData name="Praveen Namakkal Mohankumar" userId="8059d15b-4f8c-44f0-86d6-597a7b49ae19" providerId="ADAL" clId="{639B9A30-5717-284E-8C2D-D84908385EA1}" dt="2024-12-12T02:49:36.009" v="1170" actId="478"/>
          <ac:spMkLst>
            <pc:docMk/>
            <pc:sldMk cId="1104876537" sldId="1565"/>
            <ac:spMk id="15" creationId="{546EADC1-012B-3093-021A-727234B64AD2}"/>
          </ac:spMkLst>
        </pc:spChg>
        <pc:spChg chg="del">
          <ac:chgData name="Praveen Namakkal Mohankumar" userId="8059d15b-4f8c-44f0-86d6-597a7b49ae19" providerId="ADAL" clId="{639B9A30-5717-284E-8C2D-D84908385EA1}" dt="2024-12-12T02:49:36.009" v="1170" actId="478"/>
          <ac:spMkLst>
            <pc:docMk/>
            <pc:sldMk cId="1104876537" sldId="1565"/>
            <ac:spMk id="17" creationId="{5043767C-1030-E3CA-607B-D395D266D3CE}"/>
          </ac:spMkLst>
        </pc:spChg>
        <pc:spChg chg="del">
          <ac:chgData name="Praveen Namakkal Mohankumar" userId="8059d15b-4f8c-44f0-86d6-597a7b49ae19" providerId="ADAL" clId="{639B9A30-5717-284E-8C2D-D84908385EA1}" dt="2024-12-12T02:49:36.009" v="1170" actId="478"/>
          <ac:spMkLst>
            <pc:docMk/>
            <pc:sldMk cId="1104876537" sldId="1565"/>
            <ac:spMk id="18" creationId="{D4D91ACA-C393-FC66-D462-90E36C133166}"/>
          </ac:spMkLst>
        </pc:spChg>
        <pc:spChg chg="del">
          <ac:chgData name="Praveen Namakkal Mohankumar" userId="8059d15b-4f8c-44f0-86d6-597a7b49ae19" providerId="ADAL" clId="{639B9A30-5717-284E-8C2D-D84908385EA1}" dt="2024-12-12T02:49:47.109" v="1172" actId="478"/>
          <ac:spMkLst>
            <pc:docMk/>
            <pc:sldMk cId="1104876537" sldId="1565"/>
            <ac:spMk id="19" creationId="{962922D4-87CD-7142-8E79-3D2B3CE98233}"/>
          </ac:spMkLst>
        </pc:spChg>
        <pc:spChg chg="del">
          <ac:chgData name="Praveen Namakkal Mohankumar" userId="8059d15b-4f8c-44f0-86d6-597a7b49ae19" providerId="ADAL" clId="{639B9A30-5717-284E-8C2D-D84908385EA1}" dt="2024-12-12T02:49:36.009" v="1170" actId="478"/>
          <ac:spMkLst>
            <pc:docMk/>
            <pc:sldMk cId="1104876537" sldId="1565"/>
            <ac:spMk id="22" creationId="{0CD11E26-5803-2DFC-0E91-C19DC5AEEC03}"/>
          </ac:spMkLst>
        </pc:spChg>
        <pc:spChg chg="del">
          <ac:chgData name="Praveen Namakkal Mohankumar" userId="8059d15b-4f8c-44f0-86d6-597a7b49ae19" providerId="ADAL" clId="{639B9A30-5717-284E-8C2D-D84908385EA1}" dt="2024-12-12T02:49:36.009" v="1170" actId="478"/>
          <ac:spMkLst>
            <pc:docMk/>
            <pc:sldMk cId="1104876537" sldId="1565"/>
            <ac:spMk id="23" creationId="{D3C90F62-0717-8212-F0C7-501D88C6A379}"/>
          </ac:spMkLst>
        </pc:spChg>
        <pc:spChg chg="del">
          <ac:chgData name="Praveen Namakkal Mohankumar" userId="8059d15b-4f8c-44f0-86d6-597a7b49ae19" providerId="ADAL" clId="{639B9A30-5717-284E-8C2D-D84908385EA1}" dt="2024-12-12T02:49:36.009" v="1170" actId="478"/>
          <ac:spMkLst>
            <pc:docMk/>
            <pc:sldMk cId="1104876537" sldId="1565"/>
            <ac:spMk id="24" creationId="{892F4B5F-2A73-8F77-361C-E01B931E8E46}"/>
          </ac:spMkLst>
        </pc:spChg>
        <pc:spChg chg="del">
          <ac:chgData name="Praveen Namakkal Mohankumar" userId="8059d15b-4f8c-44f0-86d6-597a7b49ae19" providerId="ADAL" clId="{639B9A30-5717-284E-8C2D-D84908385EA1}" dt="2024-12-12T02:49:36.009" v="1170" actId="478"/>
          <ac:spMkLst>
            <pc:docMk/>
            <pc:sldMk cId="1104876537" sldId="1565"/>
            <ac:spMk id="26" creationId="{EFE1FAF4-C753-D912-1090-7670501A821E}"/>
          </ac:spMkLst>
        </pc:spChg>
        <pc:spChg chg="del">
          <ac:chgData name="Praveen Namakkal Mohankumar" userId="8059d15b-4f8c-44f0-86d6-597a7b49ae19" providerId="ADAL" clId="{639B9A30-5717-284E-8C2D-D84908385EA1}" dt="2024-12-12T02:49:36.009" v="1170" actId="478"/>
          <ac:spMkLst>
            <pc:docMk/>
            <pc:sldMk cId="1104876537" sldId="1565"/>
            <ac:spMk id="30" creationId="{2554ED30-B1AC-8CB6-2EE0-02EFE2DDC295}"/>
          </ac:spMkLst>
        </pc:spChg>
        <pc:spChg chg="del">
          <ac:chgData name="Praveen Namakkal Mohankumar" userId="8059d15b-4f8c-44f0-86d6-597a7b49ae19" providerId="ADAL" clId="{639B9A30-5717-284E-8C2D-D84908385EA1}" dt="2024-12-12T02:49:36.009" v="1170" actId="478"/>
          <ac:spMkLst>
            <pc:docMk/>
            <pc:sldMk cId="1104876537" sldId="1565"/>
            <ac:spMk id="32" creationId="{554C511B-E101-B0CC-1030-5EEFBF37ED44}"/>
          </ac:spMkLst>
        </pc:spChg>
        <pc:spChg chg="del">
          <ac:chgData name="Praveen Namakkal Mohankumar" userId="8059d15b-4f8c-44f0-86d6-597a7b49ae19" providerId="ADAL" clId="{639B9A30-5717-284E-8C2D-D84908385EA1}" dt="2024-12-12T02:49:36.009" v="1170" actId="478"/>
          <ac:spMkLst>
            <pc:docMk/>
            <pc:sldMk cId="1104876537" sldId="1565"/>
            <ac:spMk id="33" creationId="{4F3D4903-58F0-DA60-0BB1-F96CFE3099E7}"/>
          </ac:spMkLst>
        </pc:spChg>
        <pc:graphicFrameChg chg="del">
          <ac:chgData name="Praveen Namakkal Mohankumar" userId="8059d15b-4f8c-44f0-86d6-597a7b49ae19" providerId="ADAL" clId="{639B9A30-5717-284E-8C2D-D84908385EA1}" dt="2024-12-12T02:49:40.281" v="1171" actId="478"/>
          <ac:graphicFrameMkLst>
            <pc:docMk/>
            <pc:sldMk cId="1104876537" sldId="1565"/>
            <ac:graphicFrameMk id="13" creationId="{C67E3D1B-E724-927D-6804-9DA57DF90293}"/>
          </ac:graphicFrameMkLst>
        </pc:graphicFrameChg>
        <pc:picChg chg="add del mod">
          <ac:chgData name="Praveen Namakkal Mohankumar" userId="8059d15b-4f8c-44f0-86d6-597a7b49ae19" providerId="ADAL" clId="{639B9A30-5717-284E-8C2D-D84908385EA1}" dt="2024-12-12T02:52:12.422" v="1176" actId="478"/>
          <ac:picMkLst>
            <pc:docMk/>
            <pc:sldMk cId="1104876537" sldId="1565"/>
            <ac:picMk id="1026" creationId="{648F3F25-B2C0-6771-227C-05ECDE465494}"/>
          </ac:picMkLst>
        </pc:picChg>
        <pc:picChg chg="add del mod">
          <ac:chgData name="Praveen Namakkal Mohankumar" userId="8059d15b-4f8c-44f0-86d6-597a7b49ae19" providerId="ADAL" clId="{639B9A30-5717-284E-8C2D-D84908385EA1}" dt="2024-12-12T02:53:40.151" v="1180" actId="478"/>
          <ac:picMkLst>
            <pc:docMk/>
            <pc:sldMk cId="1104876537" sldId="1565"/>
            <ac:picMk id="1028" creationId="{76862E73-2A82-6A5A-C9D5-BDA1950FD45C}"/>
          </ac:picMkLst>
        </pc:picChg>
        <pc:picChg chg="add">
          <ac:chgData name="Praveen Namakkal Mohankumar" userId="8059d15b-4f8c-44f0-86d6-597a7b49ae19" providerId="ADAL" clId="{639B9A30-5717-284E-8C2D-D84908385EA1}" dt="2024-12-12T02:53:55.375" v="1184"/>
          <ac:picMkLst>
            <pc:docMk/>
            <pc:sldMk cId="1104876537" sldId="1565"/>
            <ac:picMk id="1030" creationId="{27F58E11-51FE-23F8-582A-59026DE9F2D9}"/>
          </ac:picMkLst>
        </pc:picChg>
        <pc:picChg chg="add del mod">
          <ac:chgData name="Praveen Namakkal Mohankumar" userId="8059d15b-4f8c-44f0-86d6-597a7b49ae19" providerId="ADAL" clId="{639B9A30-5717-284E-8C2D-D84908385EA1}" dt="2024-12-12T18:42:30.374" v="2024" actId="1036"/>
          <ac:picMkLst>
            <pc:docMk/>
            <pc:sldMk cId="1104876537" sldId="1565"/>
            <ac:picMk id="1032" creationId="{84B7CC73-6305-1F5F-02CF-DFBBCE9CFBB9}"/>
          </ac:picMkLst>
        </pc:picChg>
        <pc:picChg chg="add">
          <ac:chgData name="Praveen Namakkal Mohankumar" userId="8059d15b-4f8c-44f0-86d6-597a7b49ae19" providerId="ADAL" clId="{639B9A30-5717-284E-8C2D-D84908385EA1}" dt="2024-12-12T02:57:32.553" v="1199"/>
          <ac:picMkLst>
            <pc:docMk/>
            <pc:sldMk cId="1104876537" sldId="1565"/>
            <ac:picMk id="1034" creationId="{35A5B252-7958-E3C7-E1E3-531DE9C39FC1}"/>
          </ac:picMkLst>
        </pc:picChg>
        <pc:picChg chg="add mod">
          <ac:chgData name="Praveen Namakkal Mohankumar" userId="8059d15b-4f8c-44f0-86d6-597a7b49ae19" providerId="ADAL" clId="{639B9A30-5717-284E-8C2D-D84908385EA1}" dt="2024-12-12T18:42:30.374" v="2024" actId="1036"/>
          <ac:picMkLst>
            <pc:docMk/>
            <pc:sldMk cId="1104876537" sldId="1565"/>
            <ac:picMk id="1036" creationId="{1382C42A-444C-743E-169D-A3885A0B8FCE}"/>
          </ac:picMkLst>
        </pc:picChg>
      </pc:sldChg>
      <pc:sldChg chg="addSp delSp modSp add del mod modTransition delAnim modShow">
        <pc:chgData name="Praveen Namakkal Mohankumar" userId="8059d15b-4f8c-44f0-86d6-597a7b49ae19" providerId="ADAL" clId="{639B9A30-5717-284E-8C2D-D84908385EA1}" dt="2024-12-12T17:12:51.297" v="1604" actId="2696"/>
        <pc:sldMkLst>
          <pc:docMk/>
          <pc:sldMk cId="3864017504" sldId="1566"/>
        </pc:sldMkLst>
        <pc:spChg chg="add mod">
          <ac:chgData name="Praveen Namakkal Mohankumar" userId="8059d15b-4f8c-44f0-86d6-597a7b49ae19" providerId="ADAL" clId="{639B9A30-5717-284E-8C2D-D84908385EA1}" dt="2024-12-11T12:40:06.536" v="431" actId="1076"/>
          <ac:spMkLst>
            <pc:docMk/>
            <pc:sldMk cId="3864017504" sldId="1566"/>
            <ac:spMk id="2" creationId="{8FEDC9D5-949B-414C-E8D3-3B23BE10A288}"/>
          </ac:spMkLst>
        </pc:spChg>
        <pc:spChg chg="add mod">
          <ac:chgData name="Praveen Namakkal Mohankumar" userId="8059d15b-4f8c-44f0-86d6-597a7b49ae19" providerId="ADAL" clId="{639B9A30-5717-284E-8C2D-D84908385EA1}" dt="2024-12-11T12:40:11.473" v="436" actId="20577"/>
          <ac:spMkLst>
            <pc:docMk/>
            <pc:sldMk cId="3864017504" sldId="1566"/>
            <ac:spMk id="3" creationId="{BF6CE22E-8062-AAC0-DCC6-1A77EC28E4B2}"/>
          </ac:spMkLst>
        </pc:spChg>
        <pc:spChg chg="add mod">
          <ac:chgData name="Praveen Namakkal Mohankumar" userId="8059d15b-4f8c-44f0-86d6-597a7b49ae19" providerId="ADAL" clId="{639B9A30-5717-284E-8C2D-D84908385EA1}" dt="2024-12-11T12:40:16.661" v="439" actId="20577"/>
          <ac:spMkLst>
            <pc:docMk/>
            <pc:sldMk cId="3864017504" sldId="1566"/>
            <ac:spMk id="4" creationId="{722A443C-70C5-50B7-DF01-16E432ABD357}"/>
          </ac:spMkLst>
        </pc:spChg>
        <pc:spChg chg="del">
          <ac:chgData name="Praveen Namakkal Mohankumar" userId="8059d15b-4f8c-44f0-86d6-597a7b49ae19" providerId="ADAL" clId="{639B9A30-5717-284E-8C2D-D84908385EA1}" dt="2024-12-11T12:40:19.228" v="440" actId="478"/>
          <ac:spMkLst>
            <pc:docMk/>
            <pc:sldMk cId="3864017504" sldId="1566"/>
            <ac:spMk id="6" creationId="{8CD4E8C0-EA8B-F51F-F1C8-2947364CC049}"/>
          </ac:spMkLst>
        </pc:spChg>
        <pc:spChg chg="mod">
          <ac:chgData name="Praveen Namakkal Mohankumar" userId="8059d15b-4f8c-44f0-86d6-597a7b49ae19" providerId="ADAL" clId="{639B9A30-5717-284E-8C2D-D84908385EA1}" dt="2024-12-11T12:39:33.836" v="421" actId="20577"/>
          <ac:spMkLst>
            <pc:docMk/>
            <pc:sldMk cId="3864017504" sldId="1566"/>
            <ac:spMk id="8" creationId="{3FF8C075-22FA-CB00-D6F6-C5A664B13683}"/>
          </ac:spMkLst>
        </pc:spChg>
        <pc:spChg chg="del">
          <ac:chgData name="Praveen Namakkal Mohankumar" userId="8059d15b-4f8c-44f0-86d6-597a7b49ae19" providerId="ADAL" clId="{639B9A30-5717-284E-8C2D-D84908385EA1}" dt="2024-12-11T12:40:20.943" v="441" actId="478"/>
          <ac:spMkLst>
            <pc:docMk/>
            <pc:sldMk cId="3864017504" sldId="1566"/>
            <ac:spMk id="9" creationId="{F658DE8E-484B-CA6A-BBC2-5636C8FB2336}"/>
          </ac:spMkLst>
        </pc:spChg>
        <pc:spChg chg="del">
          <ac:chgData name="Praveen Namakkal Mohankumar" userId="8059d15b-4f8c-44f0-86d6-597a7b49ae19" providerId="ADAL" clId="{639B9A30-5717-284E-8C2D-D84908385EA1}" dt="2024-12-11T12:40:23.131" v="442" actId="478"/>
          <ac:spMkLst>
            <pc:docMk/>
            <pc:sldMk cId="3864017504" sldId="1566"/>
            <ac:spMk id="10" creationId="{7194BA59-F18C-CB2C-D36F-6EE3B8969B13}"/>
          </ac:spMkLst>
        </pc:spChg>
        <pc:spChg chg="del mod">
          <ac:chgData name="Praveen Namakkal Mohankumar" userId="8059d15b-4f8c-44f0-86d6-597a7b49ae19" providerId="ADAL" clId="{639B9A30-5717-284E-8C2D-D84908385EA1}" dt="2024-12-11T12:40:26.461" v="444" actId="478"/>
          <ac:spMkLst>
            <pc:docMk/>
            <pc:sldMk cId="3864017504" sldId="1566"/>
            <ac:spMk id="11" creationId="{C91F688A-DB67-E819-1DAE-731BB918BE71}"/>
          </ac:spMkLst>
        </pc:spChg>
        <pc:spChg chg="del">
          <ac:chgData name="Praveen Namakkal Mohankumar" userId="8059d15b-4f8c-44f0-86d6-597a7b49ae19" providerId="ADAL" clId="{639B9A30-5717-284E-8C2D-D84908385EA1}" dt="2024-12-11T12:40:23.131" v="442" actId="478"/>
          <ac:spMkLst>
            <pc:docMk/>
            <pc:sldMk cId="3864017504" sldId="1566"/>
            <ac:spMk id="12" creationId="{F39FB0ED-C7E2-7131-D8B2-7DAECDEB5433}"/>
          </ac:spMkLst>
        </pc:spChg>
        <pc:spChg chg="del">
          <ac:chgData name="Praveen Namakkal Mohankumar" userId="8059d15b-4f8c-44f0-86d6-597a7b49ae19" providerId="ADAL" clId="{639B9A30-5717-284E-8C2D-D84908385EA1}" dt="2024-12-11T12:39:11.252" v="402" actId="478"/>
          <ac:spMkLst>
            <pc:docMk/>
            <pc:sldMk cId="3864017504" sldId="1566"/>
            <ac:spMk id="14" creationId="{722D7486-1442-1C12-1792-1B0146EA030D}"/>
          </ac:spMkLst>
        </pc:spChg>
        <pc:spChg chg="del">
          <ac:chgData name="Praveen Namakkal Mohankumar" userId="8059d15b-4f8c-44f0-86d6-597a7b49ae19" providerId="ADAL" clId="{639B9A30-5717-284E-8C2D-D84908385EA1}" dt="2024-12-11T12:39:11.252" v="402" actId="478"/>
          <ac:spMkLst>
            <pc:docMk/>
            <pc:sldMk cId="3864017504" sldId="1566"/>
            <ac:spMk id="15" creationId="{70583061-E044-BE72-EA6E-EA89C72D9743}"/>
          </ac:spMkLst>
        </pc:spChg>
        <pc:spChg chg="del">
          <ac:chgData name="Praveen Namakkal Mohankumar" userId="8059d15b-4f8c-44f0-86d6-597a7b49ae19" providerId="ADAL" clId="{639B9A30-5717-284E-8C2D-D84908385EA1}" dt="2024-12-11T12:39:11.252" v="402" actId="478"/>
          <ac:spMkLst>
            <pc:docMk/>
            <pc:sldMk cId="3864017504" sldId="1566"/>
            <ac:spMk id="16" creationId="{A0B1DFDC-33EA-16EE-4900-A81347AA234A}"/>
          </ac:spMkLst>
        </pc:spChg>
        <pc:spChg chg="del">
          <ac:chgData name="Praveen Namakkal Mohankumar" userId="8059d15b-4f8c-44f0-86d6-597a7b49ae19" providerId="ADAL" clId="{639B9A30-5717-284E-8C2D-D84908385EA1}" dt="2024-12-11T12:39:11.252" v="402" actId="478"/>
          <ac:spMkLst>
            <pc:docMk/>
            <pc:sldMk cId="3864017504" sldId="1566"/>
            <ac:spMk id="17" creationId="{AF691377-EFB8-ABD9-5C89-99E3F06BD033}"/>
          </ac:spMkLst>
        </pc:spChg>
        <pc:spChg chg="del">
          <ac:chgData name="Praveen Namakkal Mohankumar" userId="8059d15b-4f8c-44f0-86d6-597a7b49ae19" providerId="ADAL" clId="{639B9A30-5717-284E-8C2D-D84908385EA1}" dt="2024-12-11T12:40:23.131" v="442" actId="478"/>
          <ac:spMkLst>
            <pc:docMk/>
            <pc:sldMk cId="3864017504" sldId="1566"/>
            <ac:spMk id="19" creationId="{B89C0236-47AB-FD73-749C-B9C37E506BEA}"/>
          </ac:spMkLst>
        </pc:spChg>
        <pc:spChg chg="del">
          <ac:chgData name="Praveen Namakkal Mohankumar" userId="8059d15b-4f8c-44f0-86d6-597a7b49ae19" providerId="ADAL" clId="{639B9A30-5717-284E-8C2D-D84908385EA1}" dt="2024-12-11T12:39:11.252" v="402" actId="478"/>
          <ac:spMkLst>
            <pc:docMk/>
            <pc:sldMk cId="3864017504" sldId="1566"/>
            <ac:spMk id="22" creationId="{0D5DFD63-FA32-C20F-49CE-EB9550FF0113}"/>
          </ac:spMkLst>
        </pc:spChg>
        <pc:spChg chg="del">
          <ac:chgData name="Praveen Namakkal Mohankumar" userId="8059d15b-4f8c-44f0-86d6-597a7b49ae19" providerId="ADAL" clId="{639B9A30-5717-284E-8C2D-D84908385EA1}" dt="2024-12-11T12:39:11.252" v="402" actId="478"/>
          <ac:spMkLst>
            <pc:docMk/>
            <pc:sldMk cId="3864017504" sldId="1566"/>
            <ac:spMk id="24" creationId="{A44E326E-B72E-253D-93F3-F16D12574D42}"/>
          </ac:spMkLst>
        </pc:spChg>
        <pc:spChg chg="del">
          <ac:chgData name="Praveen Namakkal Mohankumar" userId="8059d15b-4f8c-44f0-86d6-597a7b49ae19" providerId="ADAL" clId="{639B9A30-5717-284E-8C2D-D84908385EA1}" dt="2024-12-11T12:39:11.252" v="402" actId="478"/>
          <ac:spMkLst>
            <pc:docMk/>
            <pc:sldMk cId="3864017504" sldId="1566"/>
            <ac:spMk id="26" creationId="{4BFB4363-32B3-F412-DD55-3F2F9F43153C}"/>
          </ac:spMkLst>
        </pc:spChg>
        <pc:spChg chg="del">
          <ac:chgData name="Praveen Namakkal Mohankumar" userId="8059d15b-4f8c-44f0-86d6-597a7b49ae19" providerId="ADAL" clId="{639B9A30-5717-284E-8C2D-D84908385EA1}" dt="2024-12-11T12:39:11.252" v="402" actId="478"/>
          <ac:spMkLst>
            <pc:docMk/>
            <pc:sldMk cId="3864017504" sldId="1566"/>
            <ac:spMk id="30" creationId="{68C85998-C1C5-DC64-C10A-929A78C8E13B}"/>
          </ac:spMkLst>
        </pc:spChg>
        <pc:spChg chg="del">
          <ac:chgData name="Praveen Namakkal Mohankumar" userId="8059d15b-4f8c-44f0-86d6-597a7b49ae19" providerId="ADAL" clId="{639B9A30-5717-284E-8C2D-D84908385EA1}" dt="2024-12-11T12:39:11.252" v="402" actId="478"/>
          <ac:spMkLst>
            <pc:docMk/>
            <pc:sldMk cId="3864017504" sldId="1566"/>
            <ac:spMk id="32" creationId="{29ECF27F-2C49-A731-37D5-8715136092EC}"/>
          </ac:spMkLst>
        </pc:spChg>
        <pc:spChg chg="del">
          <ac:chgData name="Praveen Namakkal Mohankumar" userId="8059d15b-4f8c-44f0-86d6-597a7b49ae19" providerId="ADAL" clId="{639B9A30-5717-284E-8C2D-D84908385EA1}" dt="2024-12-11T12:39:11.252" v="402" actId="478"/>
          <ac:spMkLst>
            <pc:docMk/>
            <pc:sldMk cId="3864017504" sldId="1566"/>
            <ac:spMk id="33" creationId="{0B8465D0-D123-E680-943E-5ED7353FD3AF}"/>
          </ac:spMkLst>
        </pc:spChg>
        <pc:graphicFrameChg chg="del">
          <ac:chgData name="Praveen Namakkal Mohankumar" userId="8059d15b-4f8c-44f0-86d6-597a7b49ae19" providerId="ADAL" clId="{639B9A30-5717-284E-8C2D-D84908385EA1}" dt="2024-12-11T12:39:14.498" v="403" actId="478"/>
          <ac:graphicFrameMkLst>
            <pc:docMk/>
            <pc:sldMk cId="3864017504" sldId="1566"/>
            <ac:graphicFrameMk id="13" creationId="{FA2483B7-A512-92BC-270A-CEA65F3B872B}"/>
          </ac:graphicFrameMkLst>
        </pc:graphicFrameChg>
      </pc:sldChg>
      <pc:sldChg chg="addSp delSp modSp add del mod modTransition">
        <pc:chgData name="Praveen Namakkal Mohankumar" userId="8059d15b-4f8c-44f0-86d6-597a7b49ae19" providerId="ADAL" clId="{639B9A30-5717-284E-8C2D-D84908385EA1}" dt="2024-12-12T17:34:49.155" v="1799" actId="2696"/>
        <pc:sldMkLst>
          <pc:docMk/>
          <pc:sldMk cId="2588986694" sldId="1567"/>
        </pc:sldMkLst>
        <pc:spChg chg="del">
          <ac:chgData name="Praveen Namakkal Mohankumar" userId="8059d15b-4f8c-44f0-86d6-597a7b49ae19" providerId="ADAL" clId="{639B9A30-5717-284E-8C2D-D84908385EA1}" dt="2024-12-11T12:40:42.630" v="446" actId="478"/>
          <ac:spMkLst>
            <pc:docMk/>
            <pc:sldMk cId="2588986694" sldId="1567"/>
            <ac:spMk id="2" creationId="{782765AF-3063-2A7B-1C90-F78A4F8722FC}"/>
          </ac:spMkLst>
        </pc:spChg>
        <pc:spChg chg="del">
          <ac:chgData name="Praveen Namakkal Mohankumar" userId="8059d15b-4f8c-44f0-86d6-597a7b49ae19" providerId="ADAL" clId="{639B9A30-5717-284E-8C2D-D84908385EA1}" dt="2024-12-11T12:40:42.630" v="446" actId="478"/>
          <ac:spMkLst>
            <pc:docMk/>
            <pc:sldMk cId="2588986694" sldId="1567"/>
            <ac:spMk id="3" creationId="{19F16A59-1A97-CFEA-224D-DBC149F0B8F6}"/>
          </ac:spMkLst>
        </pc:spChg>
        <pc:spChg chg="add mod">
          <ac:chgData name="Praveen Namakkal Mohankumar" userId="8059d15b-4f8c-44f0-86d6-597a7b49ae19" providerId="ADAL" clId="{639B9A30-5717-284E-8C2D-D84908385EA1}" dt="2024-12-12T17:34:47.938" v="1798" actId="478"/>
          <ac:spMkLst>
            <pc:docMk/>
            <pc:sldMk cId="2588986694" sldId="1567"/>
            <ac:spMk id="4" creationId="{0024D25E-D17B-FA25-CE27-2F513882F0F5}"/>
          </ac:spMkLst>
        </pc:spChg>
        <pc:spChg chg="del">
          <ac:chgData name="Praveen Namakkal Mohankumar" userId="8059d15b-4f8c-44f0-86d6-597a7b49ae19" providerId="ADAL" clId="{639B9A30-5717-284E-8C2D-D84908385EA1}" dt="2024-12-11T12:40:42.630" v="446" actId="478"/>
          <ac:spMkLst>
            <pc:docMk/>
            <pc:sldMk cId="2588986694" sldId="1567"/>
            <ac:spMk id="4" creationId="{DC0B7EBE-35BD-9C2C-A54A-1BE8D349E063}"/>
          </ac:spMkLst>
        </pc:spChg>
        <pc:spChg chg="del mod">
          <ac:chgData name="Praveen Namakkal Mohankumar" userId="8059d15b-4f8c-44f0-86d6-597a7b49ae19" providerId="ADAL" clId="{639B9A30-5717-284E-8C2D-D84908385EA1}" dt="2024-12-12T17:34:47.938" v="1798" actId="478"/>
          <ac:spMkLst>
            <pc:docMk/>
            <pc:sldMk cId="2588986694" sldId="1567"/>
            <ac:spMk id="8" creationId="{C624354B-5958-1596-2782-50279E431DBC}"/>
          </ac:spMkLst>
        </pc:spChg>
        <pc:picChg chg="mod">
          <ac:chgData name="Praveen Namakkal Mohankumar" userId="8059d15b-4f8c-44f0-86d6-597a7b49ae19" providerId="ADAL" clId="{639B9A30-5717-284E-8C2D-D84908385EA1}" dt="2024-12-12T17:30:11.717" v="1774" actId="1076"/>
          <ac:picMkLst>
            <pc:docMk/>
            <pc:sldMk cId="2588986694" sldId="1567"/>
            <ac:picMk id="3" creationId="{E7CAC814-BB07-837A-32AE-267DF5E38335}"/>
          </ac:picMkLst>
        </pc:picChg>
        <pc:picChg chg="del">
          <ac:chgData name="Praveen Namakkal Mohankumar" userId="8059d15b-4f8c-44f0-86d6-597a7b49ae19" providerId="ADAL" clId="{639B9A30-5717-284E-8C2D-D84908385EA1}" dt="2024-12-12T17:34:38.730" v="1776" actId="478"/>
          <ac:picMkLst>
            <pc:docMk/>
            <pc:sldMk cId="2588986694" sldId="1567"/>
            <ac:picMk id="5" creationId="{CEDB19DC-8DB2-D632-AE83-91C50146A7A2}"/>
          </ac:picMkLst>
        </pc:picChg>
      </pc:sldChg>
      <pc:sldChg chg="addSp delSp modSp add mod modTransition">
        <pc:chgData name="Praveen Namakkal Mohankumar" userId="8059d15b-4f8c-44f0-86d6-597a7b49ae19" providerId="ADAL" clId="{639B9A30-5717-284E-8C2D-D84908385EA1}" dt="2024-12-12T17:27:54.496" v="1773" actId="208"/>
        <pc:sldMkLst>
          <pc:docMk/>
          <pc:sldMk cId="1314051107" sldId="1568"/>
        </pc:sldMkLst>
        <pc:spChg chg="mod">
          <ac:chgData name="Praveen Namakkal Mohankumar" userId="8059d15b-4f8c-44f0-86d6-597a7b49ae19" providerId="ADAL" clId="{639B9A30-5717-284E-8C2D-D84908385EA1}" dt="2024-12-12T17:26:41.905" v="1759" actId="167"/>
          <ac:spMkLst>
            <pc:docMk/>
            <pc:sldMk cId="1314051107" sldId="1568"/>
            <ac:spMk id="6" creationId="{8CD80D48-9125-9A5C-C503-771D86695417}"/>
          </ac:spMkLst>
        </pc:spChg>
        <pc:spChg chg="mod">
          <ac:chgData name="Praveen Namakkal Mohankumar" userId="8059d15b-4f8c-44f0-86d6-597a7b49ae19" providerId="ADAL" clId="{639B9A30-5717-284E-8C2D-D84908385EA1}" dt="2024-12-11T12:41:26.091" v="510" actId="20577"/>
          <ac:spMkLst>
            <pc:docMk/>
            <pc:sldMk cId="1314051107" sldId="1568"/>
            <ac:spMk id="8" creationId="{DF95335E-2EA3-E616-9EBF-2B7AFDDEFF51}"/>
          </ac:spMkLst>
        </pc:spChg>
        <pc:spChg chg="mod">
          <ac:chgData name="Praveen Namakkal Mohankumar" userId="8059d15b-4f8c-44f0-86d6-597a7b49ae19" providerId="ADAL" clId="{639B9A30-5717-284E-8C2D-D84908385EA1}" dt="2024-12-12T17:27:54.496" v="1773" actId="208"/>
          <ac:spMkLst>
            <pc:docMk/>
            <pc:sldMk cId="1314051107" sldId="1568"/>
            <ac:spMk id="16" creationId="{28E50F68-A795-AB64-4381-069130CCCD11}"/>
          </ac:spMkLst>
        </pc:spChg>
        <pc:cxnChg chg="add del">
          <ac:chgData name="Praveen Namakkal Mohankumar" userId="8059d15b-4f8c-44f0-86d6-597a7b49ae19" providerId="ADAL" clId="{639B9A30-5717-284E-8C2D-D84908385EA1}" dt="2024-12-12T17:26:25.303" v="1756" actId="11529"/>
          <ac:cxnSpMkLst>
            <pc:docMk/>
            <pc:sldMk cId="1314051107" sldId="1568"/>
            <ac:cxnSpMk id="4" creationId="{446BD3B6-3794-847D-B4C9-35E0E219F8D6}"/>
          </ac:cxnSpMkLst>
        </pc:cxnChg>
        <pc:cxnChg chg="add mod">
          <ac:chgData name="Praveen Namakkal Mohankumar" userId="8059d15b-4f8c-44f0-86d6-597a7b49ae19" providerId="ADAL" clId="{639B9A30-5717-284E-8C2D-D84908385EA1}" dt="2024-12-12T17:27:13.471" v="1769" actId="1582"/>
          <ac:cxnSpMkLst>
            <pc:docMk/>
            <pc:sldMk cId="1314051107" sldId="1568"/>
            <ac:cxnSpMk id="11" creationId="{B8E64FA6-D55A-B558-9BC2-1C508AB51F49}"/>
          </ac:cxnSpMkLst>
        </pc:cxnChg>
      </pc:sldChg>
      <pc:sldChg chg="modSp add mod modTransition">
        <pc:chgData name="Praveen Namakkal Mohankumar" userId="8059d15b-4f8c-44f0-86d6-597a7b49ae19" providerId="ADAL" clId="{639B9A30-5717-284E-8C2D-D84908385EA1}" dt="2024-12-12T18:37:58.275" v="1850" actId="1076"/>
        <pc:sldMkLst>
          <pc:docMk/>
          <pc:sldMk cId="1864420837" sldId="1569"/>
        </pc:sldMkLst>
        <pc:spChg chg="mod">
          <ac:chgData name="Praveen Namakkal Mohankumar" userId="8059d15b-4f8c-44f0-86d6-597a7b49ae19" providerId="ADAL" clId="{639B9A30-5717-284E-8C2D-D84908385EA1}" dt="2024-12-12T17:37:02.488" v="1822" actId="20577"/>
          <ac:spMkLst>
            <pc:docMk/>
            <pc:sldMk cId="1864420837" sldId="1569"/>
            <ac:spMk id="8" creationId="{9B29A412-346A-3F0C-8989-559A4BB2B9D4}"/>
          </ac:spMkLst>
        </pc:spChg>
        <pc:picChg chg="mod">
          <ac:chgData name="Praveen Namakkal Mohankumar" userId="8059d15b-4f8c-44f0-86d6-597a7b49ae19" providerId="ADAL" clId="{639B9A30-5717-284E-8C2D-D84908385EA1}" dt="2024-12-12T18:37:58.275" v="1850" actId="1076"/>
          <ac:picMkLst>
            <pc:docMk/>
            <pc:sldMk cId="1864420837" sldId="1569"/>
            <ac:picMk id="3" creationId="{A3A79174-52E2-3AA3-C19B-6983F2CA488D}"/>
          </ac:picMkLst>
        </pc:picChg>
      </pc:sldChg>
      <pc:sldChg chg="modSp add mod modTransition">
        <pc:chgData name="Praveen Namakkal Mohankumar" userId="8059d15b-4f8c-44f0-86d6-597a7b49ae19" providerId="ADAL" clId="{639B9A30-5717-284E-8C2D-D84908385EA1}" dt="2024-12-12T18:38:03.375" v="1852" actId="1076"/>
        <pc:sldMkLst>
          <pc:docMk/>
          <pc:sldMk cId="4217506987" sldId="1570"/>
        </pc:sldMkLst>
        <pc:spChg chg="mod">
          <ac:chgData name="Praveen Namakkal Mohankumar" userId="8059d15b-4f8c-44f0-86d6-597a7b49ae19" providerId="ADAL" clId="{639B9A30-5717-284E-8C2D-D84908385EA1}" dt="2024-12-11T12:42:00.004" v="563" actId="20577"/>
          <ac:spMkLst>
            <pc:docMk/>
            <pc:sldMk cId="4217506987" sldId="1570"/>
            <ac:spMk id="8" creationId="{25906864-6994-9F54-5813-DD5D66BEAE7A}"/>
          </ac:spMkLst>
        </pc:spChg>
        <pc:picChg chg="mod">
          <ac:chgData name="Praveen Namakkal Mohankumar" userId="8059d15b-4f8c-44f0-86d6-597a7b49ae19" providerId="ADAL" clId="{639B9A30-5717-284E-8C2D-D84908385EA1}" dt="2024-12-12T18:38:03.375" v="1852" actId="1076"/>
          <ac:picMkLst>
            <pc:docMk/>
            <pc:sldMk cId="4217506987" sldId="1570"/>
            <ac:picMk id="3" creationId="{654AF766-40E9-056F-8D99-1219E02FEED4}"/>
          </ac:picMkLst>
        </pc:picChg>
      </pc:sldChg>
      <pc:sldChg chg="addSp modSp add mod modTransition modAnim">
        <pc:chgData name="Praveen Namakkal Mohankumar" userId="8059d15b-4f8c-44f0-86d6-597a7b49ae19" providerId="ADAL" clId="{639B9A30-5717-284E-8C2D-D84908385EA1}" dt="2024-12-12T03:54:37.924" v="1415"/>
        <pc:sldMkLst>
          <pc:docMk/>
          <pc:sldMk cId="1613602400" sldId="1571"/>
        </pc:sldMkLst>
        <pc:spChg chg="add mod">
          <ac:chgData name="Praveen Namakkal Mohankumar" userId="8059d15b-4f8c-44f0-86d6-597a7b49ae19" providerId="ADAL" clId="{639B9A30-5717-284E-8C2D-D84908385EA1}" dt="2024-12-11T12:50:57.537" v="852" actId="1036"/>
          <ac:spMkLst>
            <pc:docMk/>
            <pc:sldMk cId="1613602400" sldId="1571"/>
            <ac:spMk id="4" creationId="{9572AA7A-B1AE-6CEF-AD7B-5D7B50F2D1D6}"/>
          </ac:spMkLst>
        </pc:spChg>
        <pc:spChg chg="mod">
          <ac:chgData name="Praveen Namakkal Mohankumar" userId="8059d15b-4f8c-44f0-86d6-597a7b49ae19" providerId="ADAL" clId="{639B9A30-5717-284E-8C2D-D84908385EA1}" dt="2024-12-11T12:42:35.755" v="595" actId="20577"/>
          <ac:spMkLst>
            <pc:docMk/>
            <pc:sldMk cId="1613602400" sldId="1571"/>
            <ac:spMk id="8" creationId="{DECFC534-1402-552C-081E-6E2CC473FF8C}"/>
          </ac:spMkLst>
        </pc:spChg>
        <pc:picChg chg="add mod">
          <ac:chgData name="Praveen Namakkal Mohankumar" userId="8059d15b-4f8c-44f0-86d6-597a7b49ae19" providerId="ADAL" clId="{639B9A30-5717-284E-8C2D-D84908385EA1}" dt="2024-12-11T12:50:19.972" v="838" actId="1076"/>
          <ac:picMkLst>
            <pc:docMk/>
            <pc:sldMk cId="1613602400" sldId="1571"/>
            <ac:picMk id="2" creationId="{814904D0-6E12-439D-15B8-F1DF91003F0E}"/>
          </ac:picMkLst>
        </pc:picChg>
      </pc:sldChg>
      <pc:sldChg chg="add del">
        <pc:chgData name="Praveen Namakkal Mohankumar" userId="8059d15b-4f8c-44f0-86d6-597a7b49ae19" providerId="ADAL" clId="{639B9A30-5717-284E-8C2D-D84908385EA1}" dt="2024-12-11T12:47:05.834" v="754"/>
        <pc:sldMkLst>
          <pc:docMk/>
          <pc:sldMk cId="1512549687" sldId="1572"/>
        </pc:sldMkLst>
      </pc:sldChg>
      <pc:sldChg chg="addSp delSp modSp add mod modTransition modNotesTx">
        <pc:chgData name="Praveen Namakkal Mohankumar" userId="8059d15b-4f8c-44f0-86d6-597a7b49ae19" providerId="ADAL" clId="{639B9A30-5717-284E-8C2D-D84908385EA1}" dt="2024-12-12T18:48:04.482" v="2206"/>
        <pc:sldMkLst>
          <pc:docMk/>
          <pc:sldMk cId="2242462374" sldId="1572"/>
        </pc:sldMkLst>
        <pc:spChg chg="add del mod">
          <ac:chgData name="Praveen Namakkal Mohankumar" userId="8059d15b-4f8c-44f0-86d6-597a7b49ae19" providerId="ADAL" clId="{639B9A30-5717-284E-8C2D-D84908385EA1}" dt="2024-12-12T03:22:43.723" v="1215" actId="478"/>
          <ac:spMkLst>
            <pc:docMk/>
            <pc:sldMk cId="2242462374" sldId="1572"/>
            <ac:spMk id="2" creationId="{1BC2553A-FA0C-3F4D-667C-E2E095057224}"/>
          </ac:spMkLst>
        </pc:spChg>
        <pc:spChg chg="add del mod">
          <ac:chgData name="Praveen Namakkal Mohankumar" userId="8059d15b-4f8c-44f0-86d6-597a7b49ae19" providerId="ADAL" clId="{639B9A30-5717-284E-8C2D-D84908385EA1}" dt="2024-12-12T17:18:45.096" v="1612" actId="11529"/>
          <ac:spMkLst>
            <pc:docMk/>
            <pc:sldMk cId="2242462374" sldId="1572"/>
            <ac:spMk id="3" creationId="{9F0F0D24-0F16-7971-32EE-C1B4C7AC3683}"/>
          </ac:spMkLst>
        </pc:spChg>
        <pc:spChg chg="add del mod">
          <ac:chgData name="Praveen Namakkal Mohankumar" userId="8059d15b-4f8c-44f0-86d6-597a7b49ae19" providerId="ADAL" clId="{639B9A30-5717-284E-8C2D-D84908385EA1}" dt="2024-12-12T17:19:40.952" v="1632" actId="478"/>
          <ac:spMkLst>
            <pc:docMk/>
            <pc:sldMk cId="2242462374" sldId="1572"/>
            <ac:spMk id="4" creationId="{BDECFC62-340F-6466-62BB-191CB860A8AB}"/>
          </ac:spMkLst>
        </pc:spChg>
        <pc:spChg chg="add mod">
          <ac:chgData name="Praveen Namakkal Mohankumar" userId="8059d15b-4f8c-44f0-86d6-597a7b49ae19" providerId="ADAL" clId="{639B9A30-5717-284E-8C2D-D84908385EA1}" dt="2024-12-12T18:43:42.775" v="2078" actId="1036"/>
          <ac:spMkLst>
            <pc:docMk/>
            <pc:sldMk cId="2242462374" sldId="1572"/>
            <ac:spMk id="5" creationId="{2BDCB92C-2F43-728B-AC55-464B5DD051E0}"/>
          </ac:spMkLst>
        </pc:spChg>
        <pc:spChg chg="add mod">
          <ac:chgData name="Praveen Namakkal Mohankumar" userId="8059d15b-4f8c-44f0-86d6-597a7b49ae19" providerId="ADAL" clId="{639B9A30-5717-284E-8C2D-D84908385EA1}" dt="2024-12-12T18:43:42.775" v="2078" actId="1036"/>
          <ac:spMkLst>
            <pc:docMk/>
            <pc:sldMk cId="2242462374" sldId="1572"/>
            <ac:spMk id="6" creationId="{17C6ABFD-C3E9-70E5-4C1B-958A50A9914F}"/>
          </ac:spMkLst>
        </pc:spChg>
        <pc:spChg chg="mod">
          <ac:chgData name="Praveen Namakkal Mohankumar" userId="8059d15b-4f8c-44f0-86d6-597a7b49ae19" providerId="ADAL" clId="{639B9A30-5717-284E-8C2D-D84908385EA1}" dt="2024-12-12T15:27:15.423" v="1425" actId="20577"/>
          <ac:spMkLst>
            <pc:docMk/>
            <pc:sldMk cId="2242462374" sldId="1572"/>
            <ac:spMk id="8" creationId="{4622CE45-4254-A298-20AA-20D1EF220EFA}"/>
          </ac:spMkLst>
        </pc:spChg>
        <pc:spChg chg="add del mod">
          <ac:chgData name="Praveen Namakkal Mohankumar" userId="8059d15b-4f8c-44f0-86d6-597a7b49ae19" providerId="ADAL" clId="{639B9A30-5717-284E-8C2D-D84908385EA1}" dt="2024-12-12T18:42:37.115" v="2027" actId="478"/>
          <ac:spMkLst>
            <pc:docMk/>
            <pc:sldMk cId="2242462374" sldId="1572"/>
            <ac:spMk id="9" creationId="{2FB55527-BFF7-6842-8D26-8FF392BF73E7}"/>
          </ac:spMkLst>
        </pc:spChg>
        <pc:spChg chg="add del mod">
          <ac:chgData name="Praveen Namakkal Mohankumar" userId="8059d15b-4f8c-44f0-86d6-597a7b49ae19" providerId="ADAL" clId="{639B9A30-5717-284E-8C2D-D84908385EA1}" dt="2024-12-12T18:42:34.443" v="2026"/>
          <ac:spMkLst>
            <pc:docMk/>
            <pc:sldMk cId="2242462374" sldId="1572"/>
            <ac:spMk id="10" creationId="{25368850-E3D7-11E6-6857-EB65C112EBFA}"/>
          </ac:spMkLst>
        </pc:spChg>
        <pc:spChg chg="del">
          <ac:chgData name="Praveen Namakkal Mohankumar" userId="8059d15b-4f8c-44f0-86d6-597a7b49ae19" providerId="ADAL" clId="{639B9A30-5717-284E-8C2D-D84908385EA1}" dt="2024-12-12T15:27:17.523" v="1426" actId="478"/>
          <ac:spMkLst>
            <pc:docMk/>
            <pc:sldMk cId="2242462374" sldId="1572"/>
            <ac:spMk id="11" creationId="{FE6312B3-18F3-3FD3-9180-BFAD5E77015A}"/>
          </ac:spMkLst>
        </pc:spChg>
        <pc:spChg chg="add mod">
          <ac:chgData name="Praveen Namakkal Mohankumar" userId="8059d15b-4f8c-44f0-86d6-597a7b49ae19" providerId="ADAL" clId="{639B9A30-5717-284E-8C2D-D84908385EA1}" dt="2024-12-12T18:44:47.974" v="2120" actId="1035"/>
          <ac:spMkLst>
            <pc:docMk/>
            <pc:sldMk cId="2242462374" sldId="1572"/>
            <ac:spMk id="12" creationId="{14B91A46-E11D-4E1A-5230-C3811D8BB3CF}"/>
          </ac:spMkLst>
        </pc:spChg>
        <pc:spChg chg="add mod">
          <ac:chgData name="Praveen Namakkal Mohankumar" userId="8059d15b-4f8c-44f0-86d6-597a7b49ae19" providerId="ADAL" clId="{639B9A30-5717-284E-8C2D-D84908385EA1}" dt="2024-12-12T18:44:47.974" v="2120" actId="1035"/>
          <ac:spMkLst>
            <pc:docMk/>
            <pc:sldMk cId="2242462374" sldId="1572"/>
            <ac:spMk id="13" creationId="{CDB9C005-D1CE-F471-AD75-199019114EEA}"/>
          </ac:spMkLst>
        </pc:spChg>
        <pc:spChg chg="add mod">
          <ac:chgData name="Praveen Namakkal Mohankumar" userId="8059d15b-4f8c-44f0-86d6-597a7b49ae19" providerId="ADAL" clId="{639B9A30-5717-284E-8C2D-D84908385EA1}" dt="2024-12-12T18:44:50.647" v="2130" actId="1035"/>
          <ac:spMkLst>
            <pc:docMk/>
            <pc:sldMk cId="2242462374" sldId="1572"/>
            <ac:spMk id="14" creationId="{9D3DC1E0-4F6C-2585-158D-4CA39D0AD695}"/>
          </ac:spMkLst>
        </pc:spChg>
        <pc:spChg chg="add mod">
          <ac:chgData name="Praveen Namakkal Mohankumar" userId="8059d15b-4f8c-44f0-86d6-597a7b49ae19" providerId="ADAL" clId="{639B9A30-5717-284E-8C2D-D84908385EA1}" dt="2024-12-12T18:44:50.647" v="2130" actId="1035"/>
          <ac:spMkLst>
            <pc:docMk/>
            <pc:sldMk cId="2242462374" sldId="1572"/>
            <ac:spMk id="15" creationId="{3A149DA6-CA4E-E456-F041-9669CED96BFC}"/>
          </ac:spMkLst>
        </pc:spChg>
        <pc:spChg chg="add mod">
          <ac:chgData name="Praveen Namakkal Mohankumar" userId="8059d15b-4f8c-44f0-86d6-597a7b49ae19" providerId="ADAL" clId="{639B9A30-5717-284E-8C2D-D84908385EA1}" dt="2024-12-12T18:44:56.447" v="2143" actId="20577"/>
          <ac:spMkLst>
            <pc:docMk/>
            <pc:sldMk cId="2242462374" sldId="1572"/>
            <ac:spMk id="16" creationId="{1D6410FD-501E-E0CF-E904-7AA6D570B088}"/>
          </ac:spMkLst>
        </pc:spChg>
        <pc:spChg chg="add mod">
          <ac:chgData name="Praveen Namakkal Mohankumar" userId="8059d15b-4f8c-44f0-86d6-597a7b49ae19" providerId="ADAL" clId="{639B9A30-5717-284E-8C2D-D84908385EA1}" dt="2024-12-12T18:44:54.222" v="2142" actId="1035"/>
          <ac:spMkLst>
            <pc:docMk/>
            <pc:sldMk cId="2242462374" sldId="1572"/>
            <ac:spMk id="17" creationId="{76BCF758-4874-0A89-8483-85A68476822E}"/>
          </ac:spMkLst>
        </pc:spChg>
        <pc:picChg chg="add del mod">
          <ac:chgData name="Praveen Namakkal Mohankumar" userId="8059d15b-4f8c-44f0-86d6-597a7b49ae19" providerId="ADAL" clId="{639B9A30-5717-284E-8C2D-D84908385EA1}" dt="2024-12-12T18:43:42.775" v="2078" actId="1036"/>
          <ac:picMkLst>
            <pc:docMk/>
            <pc:sldMk cId="2242462374" sldId="1572"/>
            <ac:picMk id="3074" creationId="{EAE720F9-C540-925B-7563-12E06CE9EC05}"/>
          </ac:picMkLst>
        </pc:picChg>
        <pc:picChg chg="add mod">
          <ac:chgData name="Praveen Namakkal Mohankumar" userId="8059d15b-4f8c-44f0-86d6-597a7b49ae19" providerId="ADAL" clId="{639B9A30-5717-284E-8C2D-D84908385EA1}" dt="2024-12-12T18:43:42.775" v="2078" actId="1036"/>
          <ac:picMkLst>
            <pc:docMk/>
            <pc:sldMk cId="2242462374" sldId="1572"/>
            <ac:picMk id="3076" creationId="{F77DF707-1B50-9EE3-536F-548C69F0ED44}"/>
          </ac:picMkLst>
        </pc:picChg>
      </pc:sldChg>
      <pc:sldChg chg="modSp add del mod">
        <pc:chgData name="Praveen Namakkal Mohankumar" userId="8059d15b-4f8c-44f0-86d6-597a7b49ae19" providerId="ADAL" clId="{639B9A30-5717-284E-8C2D-D84908385EA1}" dt="2024-12-11T12:44:31.105" v="613" actId="2696"/>
        <pc:sldMkLst>
          <pc:docMk/>
          <pc:sldMk cId="2709075620" sldId="1572"/>
        </pc:sldMkLst>
        <pc:spChg chg="mod">
          <ac:chgData name="Praveen Namakkal Mohankumar" userId="8059d15b-4f8c-44f0-86d6-597a7b49ae19" providerId="ADAL" clId="{639B9A30-5717-284E-8C2D-D84908385EA1}" dt="2024-12-11T12:44:27.977" v="612" actId="20577"/>
          <ac:spMkLst>
            <pc:docMk/>
            <pc:sldMk cId="2709075620" sldId="1572"/>
            <ac:spMk id="8" creationId="{880BA82E-2F6C-7112-B66E-D134D0CB0C39}"/>
          </ac:spMkLst>
        </pc:spChg>
      </pc:sldChg>
      <pc:sldChg chg="add">
        <pc:chgData name="Praveen Namakkal Mohankumar" userId="8059d15b-4f8c-44f0-86d6-597a7b49ae19" providerId="ADAL" clId="{639B9A30-5717-284E-8C2D-D84908385EA1}" dt="2024-12-12T17:34:36.497" v="1775" actId="2890"/>
        <pc:sldMkLst>
          <pc:docMk/>
          <pc:sldMk cId="2862649324" sldId="1573"/>
        </pc:sldMkLst>
      </pc:sldChg>
      <pc:sldChg chg="delSp add del ord">
        <pc:chgData name="Praveen Namakkal Mohankumar" userId="8059d15b-4f8c-44f0-86d6-597a7b49ae19" providerId="ADAL" clId="{639B9A30-5717-284E-8C2D-D84908385EA1}" dt="2024-12-12T18:08:42.474" v="1826" actId="2696"/>
        <pc:sldMkLst>
          <pc:docMk/>
          <pc:sldMk cId="1968009039" sldId="1575"/>
        </pc:sldMkLst>
        <pc:spChg chg="del">
          <ac:chgData name="Praveen Namakkal Mohankumar" userId="8059d15b-4f8c-44f0-86d6-597a7b49ae19" providerId="ADAL" clId="{639B9A30-5717-284E-8C2D-D84908385EA1}" dt="2024-12-12T18:08:13.406" v="1824" actId="478"/>
          <ac:spMkLst>
            <pc:docMk/>
            <pc:sldMk cId="1968009039" sldId="1575"/>
            <ac:spMk id="6" creationId="{93D42D23-3D1D-4740-2168-81AB8F6328DA}"/>
          </ac:spMkLst>
        </pc:spChg>
        <pc:spChg chg="del">
          <ac:chgData name="Praveen Namakkal Mohankumar" userId="8059d15b-4f8c-44f0-86d6-597a7b49ae19" providerId="ADAL" clId="{639B9A30-5717-284E-8C2D-D84908385EA1}" dt="2024-12-12T18:08:13.406" v="1824" actId="478"/>
          <ac:spMkLst>
            <pc:docMk/>
            <pc:sldMk cId="1968009039" sldId="1575"/>
            <ac:spMk id="12" creationId="{80C5B1F0-92EE-8E31-29BF-5A1DF6D710E6}"/>
          </ac:spMkLst>
        </pc:spChg>
        <pc:spChg chg="del">
          <ac:chgData name="Praveen Namakkal Mohankumar" userId="8059d15b-4f8c-44f0-86d6-597a7b49ae19" providerId="ADAL" clId="{639B9A30-5717-284E-8C2D-D84908385EA1}" dt="2024-12-12T18:08:13.406" v="1824" actId="478"/>
          <ac:spMkLst>
            <pc:docMk/>
            <pc:sldMk cId="1968009039" sldId="1575"/>
            <ac:spMk id="16" creationId="{5754B1CC-75FF-9358-FB83-1FD9D54F29EE}"/>
          </ac:spMkLst>
        </pc:spChg>
        <pc:picChg chg="del">
          <ac:chgData name="Praveen Namakkal Mohankumar" userId="8059d15b-4f8c-44f0-86d6-597a7b49ae19" providerId="ADAL" clId="{639B9A30-5717-284E-8C2D-D84908385EA1}" dt="2024-12-12T18:08:13.406" v="1824" actId="478"/>
          <ac:picMkLst>
            <pc:docMk/>
            <pc:sldMk cId="1968009039" sldId="1575"/>
            <ac:picMk id="10" creationId="{D5850202-9F21-0CAA-8389-F105F40B6012}"/>
          </ac:picMkLst>
        </pc:picChg>
        <pc:picChg chg="del">
          <ac:chgData name="Praveen Namakkal Mohankumar" userId="8059d15b-4f8c-44f0-86d6-597a7b49ae19" providerId="ADAL" clId="{639B9A30-5717-284E-8C2D-D84908385EA1}" dt="2024-12-12T18:08:13.406" v="1824" actId="478"/>
          <ac:picMkLst>
            <pc:docMk/>
            <pc:sldMk cId="1968009039" sldId="1575"/>
            <ac:picMk id="1026" creationId="{1D40511D-5AF1-D641-38C5-9027B714FA49}"/>
          </ac:picMkLst>
        </pc:picChg>
        <pc:cxnChg chg="del">
          <ac:chgData name="Praveen Namakkal Mohankumar" userId="8059d15b-4f8c-44f0-86d6-597a7b49ae19" providerId="ADAL" clId="{639B9A30-5717-284E-8C2D-D84908385EA1}" dt="2024-12-12T18:08:13.406" v="1824" actId="478"/>
          <ac:cxnSpMkLst>
            <pc:docMk/>
            <pc:sldMk cId="1968009039" sldId="1575"/>
            <ac:cxnSpMk id="5" creationId="{D037732D-60EF-C1CE-B75B-9A21614C1322}"/>
          </ac:cxnSpMkLst>
        </pc:cxnChg>
        <pc:cxnChg chg="del">
          <ac:chgData name="Praveen Namakkal Mohankumar" userId="8059d15b-4f8c-44f0-86d6-597a7b49ae19" providerId="ADAL" clId="{639B9A30-5717-284E-8C2D-D84908385EA1}" dt="2024-12-12T18:08:13.406" v="1824" actId="478"/>
          <ac:cxnSpMkLst>
            <pc:docMk/>
            <pc:sldMk cId="1968009039" sldId="1575"/>
            <ac:cxnSpMk id="11" creationId="{83A1BB24-8BAD-3A72-3AA6-0768D5E09304}"/>
          </ac:cxnSpMkLst>
        </pc:cxnChg>
      </pc:sldChg>
    </pc:docChg>
  </pc:docChgLst>
  <pc:docChgLst>
    <pc:chgData name="Shujie Lin" userId="6f24557b-1b12-4ffa-9719-e2945e9991ca" providerId="ADAL" clId="{DA2542D2-0E27-CC4F-8E65-934CC9D757B2}"/>
    <pc:docChg chg="undo redo custSel addSld delSld modSld sldOrd">
      <pc:chgData name="Shujie Lin" userId="6f24557b-1b12-4ffa-9719-e2945e9991ca" providerId="ADAL" clId="{DA2542D2-0E27-CC4F-8E65-934CC9D757B2}" dt="2024-04-15T17:57:27.377" v="1957" actId="20577"/>
      <pc:docMkLst>
        <pc:docMk/>
      </pc:docMkLst>
      <pc:sldChg chg="addSp modSp del mod">
        <pc:chgData name="Shujie Lin" userId="6f24557b-1b12-4ffa-9719-e2945e9991ca" providerId="ADAL" clId="{DA2542D2-0E27-CC4F-8E65-934CC9D757B2}" dt="2024-04-01T02:59:55.937" v="1039" actId="2696"/>
        <pc:sldMkLst>
          <pc:docMk/>
          <pc:sldMk cId="0" sldId="913"/>
        </pc:sldMkLst>
      </pc:sldChg>
      <pc:sldChg chg="modSp mod">
        <pc:chgData name="Shujie Lin" userId="6f24557b-1b12-4ffa-9719-e2945e9991ca" providerId="ADAL" clId="{DA2542D2-0E27-CC4F-8E65-934CC9D757B2}" dt="2024-04-01T03:04:20.601" v="1069" actId="20577"/>
        <pc:sldMkLst>
          <pc:docMk/>
          <pc:sldMk cId="1225025566" sldId="1480"/>
        </pc:sldMkLst>
      </pc:sldChg>
      <pc:sldChg chg="delSp mod">
        <pc:chgData name="Shujie Lin" userId="6f24557b-1b12-4ffa-9719-e2945e9991ca" providerId="ADAL" clId="{DA2542D2-0E27-CC4F-8E65-934CC9D757B2}" dt="2024-03-29T19:06:34.737" v="0" actId="478"/>
        <pc:sldMkLst>
          <pc:docMk/>
          <pc:sldMk cId="1001827471" sldId="1481"/>
        </pc:sldMkLst>
      </pc:sldChg>
      <pc:sldChg chg="addSp delSp modSp mod delAnim modAnim modNotesTx">
        <pc:chgData name="Shujie Lin" userId="6f24557b-1b12-4ffa-9719-e2945e9991ca" providerId="ADAL" clId="{DA2542D2-0E27-CC4F-8E65-934CC9D757B2}" dt="2024-04-01T03:03:41.863" v="1067" actId="20577"/>
        <pc:sldMkLst>
          <pc:docMk/>
          <pc:sldMk cId="2081014588" sldId="1485"/>
        </pc:sldMkLst>
      </pc:sldChg>
      <pc:sldChg chg="del mod ord modShow">
        <pc:chgData name="Shujie Lin" userId="6f24557b-1b12-4ffa-9719-e2945e9991ca" providerId="ADAL" clId="{DA2542D2-0E27-CC4F-8E65-934CC9D757B2}" dt="2024-04-01T16:45:01.734" v="1136" actId="2696"/>
        <pc:sldMkLst>
          <pc:docMk/>
          <pc:sldMk cId="2419333608" sldId="1486"/>
        </pc:sldMkLst>
      </pc:sldChg>
      <pc:sldChg chg="addSp delSp modSp mod ord">
        <pc:chgData name="Shujie Lin" userId="6f24557b-1b12-4ffa-9719-e2945e9991ca" providerId="ADAL" clId="{DA2542D2-0E27-CC4F-8E65-934CC9D757B2}" dt="2024-04-01T03:03:08.446" v="1066" actId="1076"/>
        <pc:sldMkLst>
          <pc:docMk/>
          <pc:sldMk cId="1802044409" sldId="1487"/>
        </pc:sldMkLst>
      </pc:sldChg>
      <pc:sldChg chg="addSp delSp modSp mod ord">
        <pc:chgData name="Shujie Lin" userId="6f24557b-1b12-4ffa-9719-e2945e9991ca" providerId="ADAL" clId="{DA2542D2-0E27-CC4F-8E65-934CC9D757B2}" dt="2024-04-15T17:44:49.745" v="1560" actId="20578"/>
        <pc:sldMkLst>
          <pc:docMk/>
          <pc:sldMk cId="2434632518" sldId="1488"/>
        </pc:sldMkLst>
      </pc:sldChg>
      <pc:sldChg chg="modSp del mod ord modShow">
        <pc:chgData name="Shujie Lin" userId="6f24557b-1b12-4ffa-9719-e2945e9991ca" providerId="ADAL" clId="{DA2542D2-0E27-CC4F-8E65-934CC9D757B2}" dt="2024-04-01T16:44:57.458" v="1135" actId="2696"/>
        <pc:sldMkLst>
          <pc:docMk/>
          <pc:sldMk cId="3133554447" sldId="1489"/>
        </pc:sldMkLst>
      </pc:sldChg>
      <pc:sldChg chg="addSp delSp modSp add mod">
        <pc:chgData name="Shujie Lin" userId="6f24557b-1b12-4ffa-9719-e2945e9991ca" providerId="ADAL" clId="{DA2542D2-0E27-CC4F-8E65-934CC9D757B2}" dt="2024-04-01T16:37:09.634" v="1134" actId="1076"/>
        <pc:sldMkLst>
          <pc:docMk/>
          <pc:sldMk cId="4201327604" sldId="1490"/>
        </pc:sldMkLst>
      </pc:sldChg>
      <pc:sldChg chg="addSp delSp modSp add mod modNotesTx">
        <pc:chgData name="Shujie Lin" userId="6f24557b-1b12-4ffa-9719-e2945e9991ca" providerId="ADAL" clId="{DA2542D2-0E27-CC4F-8E65-934CC9D757B2}" dt="2024-04-15T17:35:51.197" v="1558" actId="20577"/>
        <pc:sldMkLst>
          <pc:docMk/>
          <pc:sldMk cId="1265789524" sldId="1491"/>
        </pc:sldMkLst>
      </pc:sldChg>
      <pc:sldChg chg="modSp add mod">
        <pc:chgData name="Shujie Lin" userId="6f24557b-1b12-4ffa-9719-e2945e9991ca" providerId="ADAL" clId="{DA2542D2-0E27-CC4F-8E65-934CC9D757B2}" dt="2024-04-01T16:22:08.766" v="1087" actId="20577"/>
        <pc:sldMkLst>
          <pc:docMk/>
          <pc:sldMk cId="327763926" sldId="1492"/>
        </pc:sldMkLst>
      </pc:sldChg>
      <pc:sldChg chg="modSp mod">
        <pc:chgData name="Shujie Lin" userId="6f24557b-1b12-4ffa-9719-e2945e9991ca" providerId="ADAL" clId="{DA2542D2-0E27-CC4F-8E65-934CC9D757B2}" dt="2024-04-15T01:17:34.973" v="1156" actId="6559"/>
        <pc:sldMkLst>
          <pc:docMk/>
          <pc:sldMk cId="532562734" sldId="1493"/>
        </pc:sldMkLst>
      </pc:sldChg>
      <pc:sldChg chg="delSp modSp del mod">
        <pc:chgData name="Shujie Lin" userId="6f24557b-1b12-4ffa-9719-e2945e9991ca" providerId="ADAL" clId="{DA2542D2-0E27-CC4F-8E65-934CC9D757B2}" dt="2024-04-15T01:30:30.286" v="1160" actId="2696"/>
        <pc:sldMkLst>
          <pc:docMk/>
          <pc:sldMk cId="356508532" sldId="1494"/>
        </pc:sldMkLst>
      </pc:sldChg>
      <pc:sldChg chg="addSp delSp modSp add mod modNotesTx">
        <pc:chgData name="Shujie Lin" userId="6f24557b-1b12-4ffa-9719-e2945e9991ca" providerId="ADAL" clId="{DA2542D2-0E27-CC4F-8E65-934CC9D757B2}" dt="2024-04-15T17:57:27.377" v="1957" actId="20577"/>
        <pc:sldMkLst>
          <pc:docMk/>
          <pc:sldMk cId="2589916085" sldId="1494"/>
        </pc:sldMkLst>
      </pc:sldChg>
      <pc:sldChg chg="add">
        <pc:chgData name="Shujie Lin" userId="6f24557b-1b12-4ffa-9719-e2945e9991ca" providerId="ADAL" clId="{DA2542D2-0E27-CC4F-8E65-934CC9D757B2}" dt="2024-04-15T17:25:59.055" v="1466" actId="2890"/>
        <pc:sldMkLst>
          <pc:docMk/>
          <pc:sldMk cId="2788547276" sldId="1495"/>
        </pc:sldMkLst>
      </pc:sldChg>
      <pc:sldChg chg="modSp del mod">
        <pc:chgData name="Shujie Lin" userId="6f24557b-1b12-4ffa-9719-e2945e9991ca" providerId="ADAL" clId="{DA2542D2-0E27-CC4F-8E65-934CC9D757B2}" dt="2024-04-15T17:32:47.305" v="1529" actId="2696"/>
        <pc:sldMkLst>
          <pc:docMk/>
          <pc:sldMk cId="2837661567" sldId="1495"/>
        </pc:sldMkLst>
      </pc:sldChg>
      <pc:sldChg chg="ord">
        <pc:chgData name="Shujie Lin" userId="6f24557b-1b12-4ffa-9719-e2945e9991ca" providerId="ADAL" clId="{DA2542D2-0E27-CC4F-8E65-934CC9D757B2}" dt="2024-04-15T17:42:29.324" v="1559" actId="20578"/>
        <pc:sldMkLst>
          <pc:docMk/>
          <pc:sldMk cId="2788547276" sldId="1496"/>
        </pc:sldMkLst>
      </pc:sldChg>
    </pc:docChg>
  </pc:docChgLst>
  <pc:docChgLst>
    <pc:chgData name="Yangze Lian" userId="S::yangzel@uchicago.edu::91b49c91-5eac-486b-b38a-bfcd165457bc" providerId="AD" clId="Web-{55EC91E8-6D46-E76E-9060-6E0F91017858}"/>
    <pc:docChg chg="modSld">
      <pc:chgData name="Yangze Lian" userId="S::yangzel@uchicago.edu::91b49c91-5eac-486b-b38a-bfcd165457bc" providerId="AD" clId="Web-{55EC91E8-6D46-E76E-9060-6E0F91017858}" dt="2024-12-07T15:14:52.446" v="4"/>
      <pc:docMkLst>
        <pc:docMk/>
      </pc:docMkLst>
      <pc:sldChg chg="modNotes">
        <pc:chgData name="Yangze Lian" userId="S::yangzel@uchicago.edu::91b49c91-5eac-486b-b38a-bfcd165457bc" providerId="AD" clId="Web-{55EC91E8-6D46-E76E-9060-6E0F91017858}" dt="2024-12-07T15:14:52.446" v="4"/>
        <pc:sldMkLst>
          <pc:docMk/>
          <pc:sldMk cId="4286724725" sldId="1536"/>
        </pc:sldMkLst>
      </pc:sldChg>
    </pc:docChg>
  </pc:docChgLst>
  <pc:docChgLst>
    <pc:chgData name="Yangze Lian" userId="S::yangzel@uchicago.edu::91b49c91-5eac-486b-b38a-bfcd165457bc" providerId="AD" clId="Web-{C9149C4F-A82B-8B68-D4BC-7B885A8B883D}"/>
    <pc:docChg chg="sldOrd">
      <pc:chgData name="Yangze Lian" userId="S::yangzel@uchicago.edu::91b49c91-5eac-486b-b38a-bfcd165457bc" providerId="AD" clId="Web-{C9149C4F-A82B-8B68-D4BC-7B885A8B883D}" dt="2024-11-29T05:13:23.547" v="0"/>
      <pc:docMkLst>
        <pc:docMk/>
      </pc:docMkLst>
      <pc:sldChg chg="ord">
        <pc:chgData name="Yangze Lian" userId="S::yangzel@uchicago.edu::91b49c91-5eac-486b-b38a-bfcd165457bc" providerId="AD" clId="Web-{C9149C4F-A82B-8B68-D4BC-7B885A8B883D}" dt="2024-11-29T05:13:23.547" v="0"/>
        <pc:sldMkLst>
          <pc:docMk/>
          <pc:sldMk cId="1600904851" sldId="1501"/>
        </pc:sldMkLst>
      </pc:sldChg>
    </pc:docChg>
  </pc:docChgLst>
  <pc:docChgLst>
    <pc:chgData name="Arushi Makraria" userId="S::arushimakraria@uchicago.edu::ffb34907-0c09-465a-a21e-7e23c3942e03" providerId="AD" clId="Web-{2BF23BBE-9231-44F3-3EAD-6C7F65133245}"/>
    <pc:docChg chg="modSld">
      <pc:chgData name="Arushi Makraria" userId="S::arushimakraria@uchicago.edu::ffb34907-0c09-465a-a21e-7e23c3942e03" providerId="AD" clId="Web-{2BF23BBE-9231-44F3-3EAD-6C7F65133245}" dt="2024-12-12T04:30:57.681" v="57" actId="1076"/>
      <pc:docMkLst>
        <pc:docMk/>
      </pc:docMkLst>
      <pc:sldChg chg="addSp modSp addAnim delAnim">
        <pc:chgData name="Arushi Makraria" userId="S::arushimakraria@uchicago.edu::ffb34907-0c09-465a-a21e-7e23c3942e03" providerId="AD" clId="Web-{2BF23BBE-9231-44F3-3EAD-6C7F65133245}" dt="2024-12-12T04:02:29.131" v="48" actId="20577"/>
        <pc:sldMkLst>
          <pc:docMk/>
          <pc:sldMk cId="1108715465" sldId="1563"/>
        </pc:sldMkLst>
        <pc:spChg chg="add mod">
          <ac:chgData name="Arushi Makraria" userId="S::arushimakraria@uchicago.edu::ffb34907-0c09-465a-a21e-7e23c3942e03" providerId="AD" clId="Web-{2BF23BBE-9231-44F3-3EAD-6C7F65133245}" dt="2024-12-12T03:25:47.910" v="10" actId="1076"/>
          <ac:spMkLst>
            <pc:docMk/>
            <pc:sldMk cId="1108715465" sldId="1563"/>
            <ac:spMk id="2" creationId="{DAA268CF-9112-534E-9FB0-B135F7905727}"/>
          </ac:spMkLst>
        </pc:spChg>
        <pc:spChg chg="add mod">
          <ac:chgData name="Arushi Makraria" userId="S::arushimakraria@uchicago.edu::ffb34907-0c09-465a-a21e-7e23c3942e03" providerId="AD" clId="Web-{2BF23BBE-9231-44F3-3EAD-6C7F65133245}" dt="2024-12-12T04:02:29.131" v="48" actId="20577"/>
          <ac:spMkLst>
            <pc:docMk/>
            <pc:sldMk cId="1108715465" sldId="1563"/>
            <ac:spMk id="3" creationId="{F42F871A-D9B5-7A5E-DE70-0FEB99B3DDAD}"/>
          </ac:spMkLst>
        </pc:spChg>
        <pc:spChg chg="mod">
          <ac:chgData name="Arushi Makraria" userId="S::arushimakraria@uchicago.edu::ffb34907-0c09-465a-a21e-7e23c3942e03" providerId="AD" clId="Web-{2BF23BBE-9231-44F3-3EAD-6C7F65133245}" dt="2024-12-12T03:24:50.173" v="1" actId="20577"/>
          <ac:spMkLst>
            <pc:docMk/>
            <pc:sldMk cId="1108715465" sldId="1563"/>
            <ac:spMk id="9" creationId="{39636082-08B5-0598-7A44-D14931F93412}"/>
          </ac:spMkLst>
        </pc:spChg>
        <pc:spChg chg="mod">
          <ac:chgData name="Arushi Makraria" userId="S::arushimakraria@uchicago.edu::ffb34907-0c09-465a-a21e-7e23c3942e03" providerId="AD" clId="Web-{2BF23BBE-9231-44F3-3EAD-6C7F65133245}" dt="2024-12-12T03:25:05.518" v="2" actId="1076"/>
          <ac:spMkLst>
            <pc:docMk/>
            <pc:sldMk cId="1108715465" sldId="1563"/>
            <ac:spMk id="17" creationId="{2E8A3A61-43E8-9786-E0EF-5CE643C02B81}"/>
          </ac:spMkLst>
        </pc:spChg>
        <pc:spChg chg="mod">
          <ac:chgData name="Arushi Makraria" userId="S::arushimakraria@uchicago.edu::ffb34907-0c09-465a-a21e-7e23c3942e03" providerId="AD" clId="Web-{2BF23BBE-9231-44F3-3EAD-6C7F65133245}" dt="2024-12-12T03:25:10.471" v="3" actId="1076"/>
          <ac:spMkLst>
            <pc:docMk/>
            <pc:sldMk cId="1108715465" sldId="1563"/>
            <ac:spMk id="29" creationId="{17DF08BC-C805-BA17-38E6-AFB01FE49D6A}"/>
          </ac:spMkLst>
        </pc:spChg>
      </pc:sldChg>
      <pc:sldChg chg="modSp">
        <pc:chgData name="Arushi Makraria" userId="S::arushimakraria@uchicago.edu::ffb34907-0c09-465a-a21e-7e23c3942e03" providerId="AD" clId="Web-{2BF23BBE-9231-44F3-3EAD-6C7F65133245}" dt="2024-12-12T04:09:42.458" v="55" actId="20577"/>
        <pc:sldMkLst>
          <pc:docMk/>
          <pc:sldMk cId="1613602400" sldId="1571"/>
        </pc:sldMkLst>
        <pc:spChg chg="mod">
          <ac:chgData name="Arushi Makraria" userId="S::arushimakraria@uchicago.edu::ffb34907-0c09-465a-a21e-7e23c3942e03" providerId="AD" clId="Web-{2BF23BBE-9231-44F3-3EAD-6C7F65133245}" dt="2024-12-12T04:09:42.458" v="55" actId="20577"/>
          <ac:spMkLst>
            <pc:docMk/>
            <pc:sldMk cId="1613602400" sldId="1571"/>
            <ac:spMk id="4" creationId="{9572AA7A-B1AE-6CEF-AD7B-5D7B50F2D1D6}"/>
          </ac:spMkLst>
        </pc:spChg>
      </pc:sldChg>
    </pc:docChg>
  </pc:docChgLst>
  <pc:docChgLst>
    <pc:chgData name="Praveen Namakkal Mohankumar" userId="S::praveenn@uchicago.edu::8059d15b-4f8c-44f0-86d6-597a7b49ae19" providerId="AD" clId="Web-{76D38063-C20A-4F48-A633-75309AF350C8}"/>
    <pc:docChg chg="modSld">
      <pc:chgData name="Praveen Namakkal Mohankumar" userId="S::praveenn@uchicago.edu::8059d15b-4f8c-44f0-86d6-597a7b49ae19" providerId="AD" clId="Web-{76D38063-C20A-4F48-A633-75309AF350C8}" dt="2024-12-11T12:52:14.840" v="3"/>
      <pc:docMkLst>
        <pc:docMk/>
      </pc:docMkLst>
      <pc:sldChg chg="addSp delSp modSp">
        <pc:chgData name="Praveen Namakkal Mohankumar" userId="S::praveenn@uchicago.edu::8059d15b-4f8c-44f0-86d6-597a7b49ae19" providerId="AD" clId="Web-{76D38063-C20A-4F48-A633-75309AF350C8}" dt="2024-12-11T12:52:14.840" v="3"/>
        <pc:sldMkLst>
          <pc:docMk/>
          <pc:sldMk cId="4217506987" sldId="1570"/>
        </pc:sldMkLst>
        <pc:picChg chg="add del mod">
          <ac:chgData name="Praveen Namakkal Mohankumar" userId="S::praveenn@uchicago.edu::8059d15b-4f8c-44f0-86d6-597a7b49ae19" providerId="AD" clId="Web-{76D38063-C20A-4F48-A633-75309AF350C8}" dt="2024-12-11T12:52:14.840" v="3"/>
          <ac:picMkLst>
            <pc:docMk/>
            <pc:sldMk cId="4217506987" sldId="1570"/>
            <ac:picMk id="2" creationId="{8F029210-316D-E384-6BBE-DFA2DFDA4CA9}"/>
          </ac:picMkLst>
        </pc:picChg>
      </pc:sldChg>
    </pc:docChg>
  </pc:docChgLst>
  <pc:docChgLst>
    <pc:chgData name="Ce Zhang" userId="S::zhangc1@uchicago.edu::30d22807-8b28-4301-8529-26ca09289d13" providerId="AD" clId="Web-{FA4D8DAC-62C2-4E68-B2C1-B1350570F982}"/>
    <pc:docChg chg="modSld">
      <pc:chgData name="Ce Zhang" userId="S::zhangc1@uchicago.edu::30d22807-8b28-4301-8529-26ca09289d13" providerId="AD" clId="Web-{FA4D8DAC-62C2-4E68-B2C1-B1350570F982}" dt="2024-12-04T02:38:43.329" v="1" actId="1076"/>
      <pc:docMkLst>
        <pc:docMk/>
      </pc:docMkLst>
      <pc:sldChg chg="modSp">
        <pc:chgData name="Ce Zhang" userId="S::zhangc1@uchicago.edu::30d22807-8b28-4301-8529-26ca09289d13" providerId="AD" clId="Web-{FA4D8DAC-62C2-4E68-B2C1-B1350570F982}" dt="2024-12-04T02:38:43.329" v="1" actId="1076"/>
        <pc:sldMkLst>
          <pc:docMk/>
          <pc:sldMk cId="1802044409" sldId="1487"/>
        </pc:sldMkLst>
      </pc:sldChg>
    </pc:docChg>
  </pc:docChgLst>
  <pc:docChgLst>
    <pc:chgData name="Praveen Namakkal Mohankumar" userId="8059d15b-4f8c-44f0-86d6-597a7b49ae19" providerId="ADAL" clId="{36F0AE95-C450-5D40-B9AA-6BB81D63F7CB}"/>
    <pc:docChg chg="custSel addSld delSld modSld sldOrd">
      <pc:chgData name="Praveen Namakkal Mohankumar" userId="8059d15b-4f8c-44f0-86d6-597a7b49ae19" providerId="ADAL" clId="{36F0AE95-C450-5D40-B9AA-6BB81D63F7CB}" dt="2024-12-07T16:57:06.934" v="558" actId="20577"/>
      <pc:docMkLst>
        <pc:docMk/>
      </pc:docMkLst>
      <pc:sldChg chg="ord">
        <pc:chgData name="Praveen Namakkal Mohankumar" userId="8059d15b-4f8c-44f0-86d6-597a7b49ae19" providerId="ADAL" clId="{36F0AE95-C450-5D40-B9AA-6BB81D63F7CB}" dt="2024-12-07T01:36:56.865" v="336" actId="20578"/>
        <pc:sldMkLst>
          <pc:docMk/>
          <pc:sldMk cId="1225025566" sldId="1480"/>
        </pc:sldMkLst>
      </pc:sldChg>
      <pc:sldChg chg="modNotesTx">
        <pc:chgData name="Praveen Namakkal Mohankumar" userId="8059d15b-4f8c-44f0-86d6-597a7b49ae19" providerId="ADAL" clId="{36F0AE95-C450-5D40-B9AA-6BB81D63F7CB}" dt="2024-12-07T16:42:29.480" v="557" actId="20577"/>
        <pc:sldMkLst>
          <pc:docMk/>
          <pc:sldMk cId="2081014588" sldId="1485"/>
        </pc:sldMkLst>
      </pc:sldChg>
      <pc:sldChg chg="modNotesTx">
        <pc:chgData name="Praveen Namakkal Mohankumar" userId="8059d15b-4f8c-44f0-86d6-597a7b49ae19" providerId="ADAL" clId="{36F0AE95-C450-5D40-B9AA-6BB81D63F7CB}" dt="2024-12-07T16:26:13.599" v="549" actId="20577"/>
        <pc:sldMkLst>
          <pc:docMk/>
          <pc:sldMk cId="1802044409" sldId="1487"/>
        </pc:sldMkLst>
      </pc:sldChg>
      <pc:sldChg chg="modNotesTx">
        <pc:chgData name="Praveen Namakkal Mohankumar" userId="8059d15b-4f8c-44f0-86d6-597a7b49ae19" providerId="ADAL" clId="{36F0AE95-C450-5D40-B9AA-6BB81D63F7CB}" dt="2024-12-04T04:28:27.321" v="313"/>
        <pc:sldMkLst>
          <pc:docMk/>
          <pc:sldMk cId="4201327604" sldId="1490"/>
        </pc:sldMkLst>
      </pc:sldChg>
      <pc:sldChg chg="modNotesTx">
        <pc:chgData name="Praveen Namakkal Mohankumar" userId="8059d15b-4f8c-44f0-86d6-597a7b49ae19" providerId="ADAL" clId="{36F0AE95-C450-5D40-B9AA-6BB81D63F7CB}" dt="2024-12-07T16:25:34.321" v="529" actId="20577"/>
        <pc:sldMkLst>
          <pc:docMk/>
          <pc:sldMk cId="327763926" sldId="1492"/>
        </pc:sldMkLst>
      </pc:sldChg>
      <pc:sldChg chg="mod ord modShow">
        <pc:chgData name="Praveen Namakkal Mohankumar" userId="8059d15b-4f8c-44f0-86d6-597a7b49ae19" providerId="ADAL" clId="{36F0AE95-C450-5D40-B9AA-6BB81D63F7CB}" dt="2024-11-29T02:59:50.070" v="23" actId="20578"/>
        <pc:sldMkLst>
          <pc:docMk/>
          <pc:sldMk cId="2589916085" sldId="1494"/>
        </pc:sldMkLst>
      </pc:sldChg>
      <pc:sldChg chg="mod modShow">
        <pc:chgData name="Praveen Namakkal Mohankumar" userId="8059d15b-4f8c-44f0-86d6-597a7b49ae19" providerId="ADAL" clId="{36F0AE95-C450-5D40-B9AA-6BB81D63F7CB}" dt="2024-12-04T04:04:01.669" v="288" actId="729"/>
        <pc:sldMkLst>
          <pc:docMk/>
          <pc:sldMk cId="2788547276" sldId="1496"/>
        </pc:sldMkLst>
      </pc:sldChg>
      <pc:sldChg chg="del ord">
        <pc:chgData name="Praveen Namakkal Mohankumar" userId="8059d15b-4f8c-44f0-86d6-597a7b49ae19" providerId="ADAL" clId="{36F0AE95-C450-5D40-B9AA-6BB81D63F7CB}" dt="2024-12-07T15:02:12.692" v="346" actId="2696"/>
        <pc:sldMkLst>
          <pc:docMk/>
          <pc:sldMk cId="3418825457" sldId="1497"/>
        </pc:sldMkLst>
      </pc:sldChg>
      <pc:sldChg chg="modSp mod ord">
        <pc:chgData name="Praveen Namakkal Mohankumar" userId="8059d15b-4f8c-44f0-86d6-597a7b49ae19" providerId="ADAL" clId="{36F0AE95-C450-5D40-B9AA-6BB81D63F7CB}" dt="2024-12-07T01:38:01.034" v="337"/>
        <pc:sldMkLst>
          <pc:docMk/>
          <pc:sldMk cId="4176031940" sldId="1498"/>
        </pc:sldMkLst>
      </pc:sldChg>
      <pc:sldChg chg="addSp modSp mod modNotesTx">
        <pc:chgData name="Praveen Namakkal Mohankumar" userId="8059d15b-4f8c-44f0-86d6-597a7b49ae19" providerId="ADAL" clId="{36F0AE95-C450-5D40-B9AA-6BB81D63F7CB}" dt="2024-12-07T16:26:54.202" v="554" actId="20577"/>
        <pc:sldMkLst>
          <pc:docMk/>
          <pc:sldMk cId="622165914" sldId="1500"/>
        </pc:sldMkLst>
      </pc:sldChg>
      <pc:sldChg chg="addSp modSp">
        <pc:chgData name="Praveen Namakkal Mohankumar" userId="8059d15b-4f8c-44f0-86d6-597a7b49ae19" providerId="ADAL" clId="{36F0AE95-C450-5D40-B9AA-6BB81D63F7CB}" dt="2024-11-29T02:58:58.852" v="18"/>
        <pc:sldMkLst>
          <pc:docMk/>
          <pc:sldMk cId="1600904851" sldId="1501"/>
        </pc:sldMkLst>
      </pc:sldChg>
      <pc:sldChg chg="del ord">
        <pc:chgData name="Praveen Namakkal Mohankumar" userId="8059d15b-4f8c-44f0-86d6-597a7b49ae19" providerId="ADAL" clId="{36F0AE95-C450-5D40-B9AA-6BB81D63F7CB}" dt="2024-12-07T15:02:12.697" v="347" actId="2696"/>
        <pc:sldMkLst>
          <pc:docMk/>
          <pc:sldMk cId="3831898234" sldId="1503"/>
        </pc:sldMkLst>
      </pc:sldChg>
      <pc:sldChg chg="addSp modSp">
        <pc:chgData name="Praveen Namakkal Mohankumar" userId="8059d15b-4f8c-44f0-86d6-597a7b49ae19" providerId="ADAL" clId="{36F0AE95-C450-5D40-B9AA-6BB81D63F7CB}" dt="2024-11-29T02:59:01.713" v="19"/>
        <pc:sldMkLst>
          <pc:docMk/>
          <pc:sldMk cId="1286528500" sldId="1507"/>
        </pc:sldMkLst>
      </pc:sldChg>
      <pc:sldChg chg="addSp modSp">
        <pc:chgData name="Praveen Namakkal Mohankumar" userId="8059d15b-4f8c-44f0-86d6-597a7b49ae19" providerId="ADAL" clId="{36F0AE95-C450-5D40-B9AA-6BB81D63F7CB}" dt="2024-11-29T02:59:03.721" v="20"/>
        <pc:sldMkLst>
          <pc:docMk/>
          <pc:sldMk cId="1030297506" sldId="1508"/>
        </pc:sldMkLst>
      </pc:sldChg>
      <pc:sldChg chg="mod modShow">
        <pc:chgData name="Praveen Namakkal Mohankumar" userId="8059d15b-4f8c-44f0-86d6-597a7b49ae19" providerId="ADAL" clId="{36F0AE95-C450-5D40-B9AA-6BB81D63F7CB}" dt="2024-12-04T04:03:18.420" v="287" actId="729"/>
        <pc:sldMkLst>
          <pc:docMk/>
          <pc:sldMk cId="2700023477" sldId="1511"/>
        </pc:sldMkLst>
      </pc:sldChg>
      <pc:sldChg chg="addSp modSp">
        <pc:chgData name="Praveen Namakkal Mohankumar" userId="8059d15b-4f8c-44f0-86d6-597a7b49ae19" providerId="ADAL" clId="{36F0AE95-C450-5D40-B9AA-6BB81D63F7CB}" dt="2024-11-29T02:59:24.194" v="21"/>
        <pc:sldMkLst>
          <pc:docMk/>
          <pc:sldMk cId="3333945176" sldId="1513"/>
        </pc:sldMkLst>
      </pc:sldChg>
      <pc:sldChg chg="del">
        <pc:chgData name="Praveen Namakkal Mohankumar" userId="8059d15b-4f8c-44f0-86d6-597a7b49ae19" providerId="ADAL" clId="{36F0AE95-C450-5D40-B9AA-6BB81D63F7CB}" dt="2024-12-04T04:00:33.240" v="286" actId="2696"/>
        <pc:sldMkLst>
          <pc:docMk/>
          <pc:sldMk cId="4051169117" sldId="1513"/>
        </pc:sldMkLst>
      </pc:sldChg>
      <pc:sldChg chg="addSp delSp modSp add mod">
        <pc:chgData name="Praveen Namakkal Mohankumar" userId="8059d15b-4f8c-44f0-86d6-597a7b49ae19" providerId="ADAL" clId="{36F0AE95-C450-5D40-B9AA-6BB81D63F7CB}" dt="2024-11-29T03:01:46.993" v="148" actId="1076"/>
        <pc:sldMkLst>
          <pc:docMk/>
          <pc:sldMk cId="2186652588" sldId="1514"/>
        </pc:sldMkLst>
      </pc:sldChg>
      <pc:sldChg chg="modSp add mod ord">
        <pc:chgData name="Praveen Namakkal Mohankumar" userId="8059d15b-4f8c-44f0-86d6-597a7b49ae19" providerId="ADAL" clId="{36F0AE95-C450-5D40-B9AA-6BB81D63F7CB}" dt="2024-11-29T03:07:41.477" v="275" actId="20577"/>
        <pc:sldMkLst>
          <pc:docMk/>
          <pc:sldMk cId="1723363105" sldId="1515"/>
        </pc:sldMkLst>
      </pc:sldChg>
      <pc:sldChg chg="add">
        <pc:chgData name="Praveen Namakkal Mohankumar" userId="8059d15b-4f8c-44f0-86d6-597a7b49ae19" providerId="ADAL" clId="{36F0AE95-C450-5D40-B9AA-6BB81D63F7CB}" dt="2024-11-29T03:07:43.735" v="276" actId="2890"/>
        <pc:sldMkLst>
          <pc:docMk/>
          <pc:sldMk cId="842936208" sldId="1516"/>
        </pc:sldMkLst>
      </pc:sldChg>
      <pc:sldChg chg="delSp modSp mod delAnim">
        <pc:chgData name="Praveen Namakkal Mohankumar" userId="8059d15b-4f8c-44f0-86d6-597a7b49ae19" providerId="ADAL" clId="{36F0AE95-C450-5D40-B9AA-6BB81D63F7CB}" dt="2024-12-04T03:56:43.343" v="279" actId="1076"/>
        <pc:sldMkLst>
          <pc:docMk/>
          <pc:sldMk cId="1215104040" sldId="1518"/>
        </pc:sldMkLst>
      </pc:sldChg>
      <pc:sldChg chg="modSp mod">
        <pc:chgData name="Praveen Namakkal Mohankumar" userId="8059d15b-4f8c-44f0-86d6-597a7b49ae19" providerId="ADAL" clId="{36F0AE95-C450-5D40-B9AA-6BB81D63F7CB}" dt="2024-12-04T03:58:03.554" v="280" actId="14861"/>
        <pc:sldMkLst>
          <pc:docMk/>
          <pc:sldMk cId="1861943096" sldId="1520"/>
        </pc:sldMkLst>
      </pc:sldChg>
      <pc:sldChg chg="modSp mod">
        <pc:chgData name="Praveen Namakkal Mohankumar" userId="8059d15b-4f8c-44f0-86d6-597a7b49ae19" providerId="ADAL" clId="{36F0AE95-C450-5D40-B9AA-6BB81D63F7CB}" dt="2024-12-04T03:58:14.293" v="281" actId="14861"/>
        <pc:sldMkLst>
          <pc:docMk/>
          <pc:sldMk cId="3093872390" sldId="1521"/>
        </pc:sldMkLst>
      </pc:sldChg>
      <pc:sldChg chg="del">
        <pc:chgData name="Praveen Namakkal Mohankumar" userId="8059d15b-4f8c-44f0-86d6-597a7b49ae19" providerId="ADAL" clId="{36F0AE95-C450-5D40-B9AA-6BB81D63F7CB}" dt="2024-12-04T04:00:33.189" v="282" actId="2696"/>
        <pc:sldMkLst>
          <pc:docMk/>
          <pc:sldMk cId="3617635854" sldId="1523"/>
        </pc:sldMkLst>
      </pc:sldChg>
      <pc:sldChg chg="del">
        <pc:chgData name="Praveen Namakkal Mohankumar" userId="8059d15b-4f8c-44f0-86d6-597a7b49ae19" providerId="ADAL" clId="{36F0AE95-C450-5D40-B9AA-6BB81D63F7CB}" dt="2024-12-04T04:00:33.202" v="283" actId="2696"/>
        <pc:sldMkLst>
          <pc:docMk/>
          <pc:sldMk cId="2603353258" sldId="1525"/>
        </pc:sldMkLst>
      </pc:sldChg>
      <pc:sldChg chg="del">
        <pc:chgData name="Praveen Namakkal Mohankumar" userId="8059d15b-4f8c-44f0-86d6-597a7b49ae19" providerId="ADAL" clId="{36F0AE95-C450-5D40-B9AA-6BB81D63F7CB}" dt="2024-12-04T04:00:33.216" v="284" actId="2696"/>
        <pc:sldMkLst>
          <pc:docMk/>
          <pc:sldMk cId="1071039292" sldId="1526"/>
        </pc:sldMkLst>
      </pc:sldChg>
      <pc:sldChg chg="del">
        <pc:chgData name="Praveen Namakkal Mohankumar" userId="8059d15b-4f8c-44f0-86d6-597a7b49ae19" providerId="ADAL" clId="{36F0AE95-C450-5D40-B9AA-6BB81D63F7CB}" dt="2024-12-04T04:00:33.236" v="285" actId="2696"/>
        <pc:sldMkLst>
          <pc:docMk/>
          <pc:sldMk cId="3590666143" sldId="1527"/>
        </pc:sldMkLst>
      </pc:sldChg>
      <pc:sldChg chg="modNotesTx">
        <pc:chgData name="Praveen Namakkal Mohankumar" userId="8059d15b-4f8c-44f0-86d6-597a7b49ae19" providerId="ADAL" clId="{36F0AE95-C450-5D40-B9AA-6BB81D63F7CB}" dt="2024-12-04T04:30:12.965" v="315"/>
        <pc:sldMkLst>
          <pc:docMk/>
          <pc:sldMk cId="4130830904" sldId="1528"/>
        </pc:sldMkLst>
      </pc:sldChg>
      <pc:sldChg chg="ord modNotesTx">
        <pc:chgData name="Praveen Namakkal Mohankumar" userId="8059d15b-4f8c-44f0-86d6-597a7b49ae19" providerId="ADAL" clId="{36F0AE95-C450-5D40-B9AA-6BB81D63F7CB}" dt="2024-12-07T16:57:06.934" v="558" actId="20577"/>
        <pc:sldMkLst>
          <pc:docMk/>
          <pc:sldMk cId="3242416208" sldId="1530"/>
        </pc:sldMkLst>
      </pc:sldChg>
      <pc:sldChg chg="addSp delSp modSp mod">
        <pc:chgData name="Praveen Namakkal Mohankumar" userId="8059d15b-4f8c-44f0-86d6-597a7b49ae19" providerId="ADAL" clId="{36F0AE95-C450-5D40-B9AA-6BB81D63F7CB}" dt="2024-12-07T01:38:29.711" v="345" actId="27636"/>
        <pc:sldMkLst>
          <pc:docMk/>
          <pc:sldMk cId="3747395131" sldId="1533"/>
        </pc:sldMkLst>
      </pc:sldChg>
      <pc:sldChg chg="modNotesTx">
        <pc:chgData name="Praveen Namakkal Mohankumar" userId="8059d15b-4f8c-44f0-86d6-597a7b49ae19" providerId="ADAL" clId="{36F0AE95-C450-5D40-B9AA-6BB81D63F7CB}" dt="2024-12-07T15:08:18.652" v="359" actId="20577"/>
        <pc:sldMkLst>
          <pc:docMk/>
          <pc:sldMk cId="4286724725" sldId="1536"/>
        </pc:sldMkLst>
      </pc:sldChg>
    </pc:docChg>
  </pc:docChgLst>
  <pc:docChgLst>
    <pc:chgData name="Arushi Makraria" userId="ffb34907-0c09-465a-a21e-7e23c3942e03" providerId="ADAL" clId="{26A2F4C3-A75B-4970-B1FB-568EEB32DF7C}"/>
    <pc:docChg chg="undo custSel addSld modSld modSection">
      <pc:chgData name="Arushi Makraria" userId="ffb34907-0c09-465a-a21e-7e23c3942e03" providerId="ADAL" clId="{26A2F4C3-A75B-4970-B1FB-568EEB32DF7C}" dt="2024-12-12T18:33:19.636" v="938" actId="1036"/>
      <pc:docMkLst>
        <pc:docMk/>
      </pc:docMkLst>
      <pc:sldChg chg="addSp delSp modSp mod">
        <pc:chgData name="Arushi Makraria" userId="ffb34907-0c09-465a-a21e-7e23c3942e03" providerId="ADAL" clId="{26A2F4C3-A75B-4970-B1FB-568EEB32DF7C}" dt="2024-12-12T17:33:56.107" v="15" actId="27614"/>
        <pc:sldMkLst>
          <pc:docMk/>
          <pc:sldMk cId="2588986694" sldId="1567"/>
        </pc:sldMkLst>
        <pc:picChg chg="add del mod">
          <ac:chgData name="Arushi Makraria" userId="ffb34907-0c09-465a-a21e-7e23c3942e03" providerId="ADAL" clId="{26A2F4C3-A75B-4970-B1FB-568EEB32DF7C}" dt="2024-12-12T17:33:48.399" v="11" actId="478"/>
          <ac:picMkLst>
            <pc:docMk/>
            <pc:sldMk cId="2588986694" sldId="1567"/>
            <ac:picMk id="3" creationId="{E7CAC814-BB07-837A-32AE-267DF5E38335}"/>
          </ac:picMkLst>
        </pc:picChg>
        <pc:picChg chg="add mod">
          <ac:chgData name="Arushi Makraria" userId="ffb34907-0c09-465a-a21e-7e23c3942e03" providerId="ADAL" clId="{26A2F4C3-A75B-4970-B1FB-568EEB32DF7C}" dt="2024-12-12T17:33:56.107" v="15" actId="27614"/>
          <ac:picMkLst>
            <pc:docMk/>
            <pc:sldMk cId="2588986694" sldId="1567"/>
            <ac:picMk id="5" creationId="{CEDB19DC-8DB2-D632-AE83-91C50146A7A2}"/>
          </ac:picMkLst>
        </pc:picChg>
      </pc:sldChg>
      <pc:sldChg chg="addSp delSp modSp mod">
        <pc:chgData name="Arushi Makraria" userId="ffb34907-0c09-465a-a21e-7e23c3942e03" providerId="ADAL" clId="{26A2F4C3-A75B-4970-B1FB-568EEB32DF7C}" dt="2024-12-12T17:59:56.428" v="70" actId="21"/>
        <pc:sldMkLst>
          <pc:docMk/>
          <pc:sldMk cId="1314051107" sldId="1568"/>
        </pc:sldMkLst>
        <pc:spChg chg="add del mod">
          <ac:chgData name="Arushi Makraria" userId="ffb34907-0c09-465a-a21e-7e23c3942e03" providerId="ADAL" clId="{26A2F4C3-A75B-4970-B1FB-568EEB32DF7C}" dt="2024-12-12T17:59:56.428" v="70" actId="21"/>
          <ac:spMkLst>
            <pc:docMk/>
            <pc:sldMk cId="1314051107" sldId="1568"/>
            <ac:spMk id="6" creationId="{8CD80D48-9125-9A5C-C503-771D86695417}"/>
          </ac:spMkLst>
        </pc:spChg>
        <pc:picChg chg="del">
          <ac:chgData name="Arushi Makraria" userId="ffb34907-0c09-465a-a21e-7e23c3942e03" providerId="ADAL" clId="{26A2F4C3-A75B-4970-B1FB-568EEB32DF7C}" dt="2024-12-12T17:30:15.719" v="7" actId="478"/>
          <ac:picMkLst>
            <pc:docMk/>
            <pc:sldMk cId="1314051107" sldId="1568"/>
            <ac:picMk id="3" creationId="{C747FB76-CDC1-C556-7737-E04C1141210B}"/>
          </ac:picMkLst>
        </pc:picChg>
        <pc:picChg chg="add mod">
          <ac:chgData name="Arushi Makraria" userId="ffb34907-0c09-465a-a21e-7e23c3942e03" providerId="ADAL" clId="{26A2F4C3-A75B-4970-B1FB-568EEB32DF7C}" dt="2024-12-12T17:30:24.410" v="10" actId="1076"/>
          <ac:picMkLst>
            <pc:docMk/>
            <pc:sldMk cId="1314051107" sldId="1568"/>
            <ac:picMk id="1026" creationId="{1605F2ED-0813-2FA1-DB2F-F9A8E517F4DE}"/>
          </ac:picMkLst>
        </pc:picChg>
        <pc:cxnChg chg="mod">
          <ac:chgData name="Arushi Makraria" userId="ffb34907-0c09-465a-a21e-7e23c3942e03" providerId="ADAL" clId="{26A2F4C3-A75B-4970-B1FB-568EEB32DF7C}" dt="2024-12-12T17:30:15.719" v="7" actId="478"/>
          <ac:cxnSpMkLst>
            <pc:docMk/>
            <pc:sldMk cId="1314051107" sldId="1568"/>
            <ac:cxnSpMk id="5" creationId="{D8CD7296-29A5-8F71-9D4A-F5E7354B765D}"/>
          </ac:cxnSpMkLst>
        </pc:cxnChg>
      </pc:sldChg>
      <pc:sldChg chg="addSp delSp modSp mod">
        <pc:chgData name="Arushi Makraria" userId="ffb34907-0c09-465a-a21e-7e23c3942e03" providerId="ADAL" clId="{26A2F4C3-A75B-4970-B1FB-568EEB32DF7C}" dt="2024-12-12T18:22:41.494" v="930" actId="20577"/>
        <pc:sldMkLst>
          <pc:docMk/>
          <pc:sldMk cId="2862649324" sldId="1573"/>
        </pc:sldMkLst>
        <pc:spChg chg="add mod">
          <ac:chgData name="Arushi Makraria" userId="ffb34907-0c09-465a-a21e-7e23c3942e03" providerId="ADAL" clId="{26A2F4C3-A75B-4970-B1FB-568EEB32DF7C}" dt="2024-12-12T18:03:56.019" v="343" actId="1076"/>
          <ac:spMkLst>
            <pc:docMk/>
            <pc:sldMk cId="2862649324" sldId="1573"/>
            <ac:spMk id="4" creationId="{DD660630-5415-2121-EA78-DB5098B1662C}"/>
          </ac:spMkLst>
        </pc:spChg>
        <pc:spChg chg="add">
          <ac:chgData name="Arushi Makraria" userId="ffb34907-0c09-465a-a21e-7e23c3942e03" providerId="ADAL" clId="{26A2F4C3-A75B-4970-B1FB-568EEB32DF7C}" dt="2024-12-12T17:38:06.393" v="25"/>
          <ac:spMkLst>
            <pc:docMk/>
            <pc:sldMk cId="2862649324" sldId="1573"/>
            <ac:spMk id="6" creationId="{B27F4BEF-08EF-E967-566C-C5B502D66E52}"/>
          </ac:spMkLst>
        </pc:spChg>
        <pc:spChg chg="mod">
          <ac:chgData name="Arushi Makraria" userId="ffb34907-0c09-465a-a21e-7e23c3942e03" providerId="ADAL" clId="{26A2F4C3-A75B-4970-B1FB-568EEB32DF7C}" dt="2024-12-12T17:58:30.007" v="63" actId="20577"/>
          <ac:spMkLst>
            <pc:docMk/>
            <pc:sldMk cId="2862649324" sldId="1573"/>
            <ac:spMk id="8" creationId="{51D18D91-1E43-2507-B58E-CCC8B03E5120}"/>
          </ac:spMkLst>
        </pc:spChg>
        <pc:spChg chg="add del">
          <ac:chgData name="Arushi Makraria" userId="ffb34907-0c09-465a-a21e-7e23c3942e03" providerId="ADAL" clId="{26A2F4C3-A75B-4970-B1FB-568EEB32DF7C}" dt="2024-12-12T17:59:45.837" v="66" actId="22"/>
          <ac:spMkLst>
            <pc:docMk/>
            <pc:sldMk cId="2862649324" sldId="1573"/>
            <ac:spMk id="10" creationId="{6D5C947B-E0F7-7694-FC6D-838090253AC3}"/>
          </ac:spMkLst>
        </pc:spChg>
        <pc:spChg chg="add mod">
          <ac:chgData name="Arushi Makraria" userId="ffb34907-0c09-465a-a21e-7e23c3942e03" providerId="ADAL" clId="{26A2F4C3-A75B-4970-B1FB-568EEB32DF7C}" dt="2024-12-12T18:22:41.494" v="930" actId="20577"/>
          <ac:spMkLst>
            <pc:docMk/>
            <pc:sldMk cId="2862649324" sldId="1573"/>
            <ac:spMk id="11" creationId="{D099D088-5423-9496-FC4A-878DDBF18F03}"/>
          </ac:spMkLst>
        </pc:spChg>
        <pc:spChg chg="add mod">
          <ac:chgData name="Arushi Makraria" userId="ffb34907-0c09-465a-a21e-7e23c3942e03" providerId="ADAL" clId="{26A2F4C3-A75B-4970-B1FB-568EEB32DF7C}" dt="2024-12-12T18:22:15.434" v="923" actId="20577"/>
          <ac:spMkLst>
            <pc:docMk/>
            <pc:sldMk cId="2862649324" sldId="1573"/>
            <ac:spMk id="12" creationId="{8EF12B8C-4803-28FC-8799-439FF1EEFFD9}"/>
          </ac:spMkLst>
        </pc:spChg>
        <pc:spChg chg="add mod">
          <ac:chgData name="Arushi Makraria" userId="ffb34907-0c09-465a-a21e-7e23c3942e03" providerId="ADAL" clId="{26A2F4C3-A75B-4970-B1FB-568EEB32DF7C}" dt="2024-12-12T18:22:32.451" v="929" actId="20577"/>
          <ac:spMkLst>
            <pc:docMk/>
            <pc:sldMk cId="2862649324" sldId="1573"/>
            <ac:spMk id="13" creationId="{96C1C5E0-A7A9-8943-12B6-353F00AF1A85}"/>
          </ac:spMkLst>
        </pc:spChg>
        <pc:spChg chg="add">
          <ac:chgData name="Arushi Makraria" userId="ffb34907-0c09-465a-a21e-7e23c3942e03" providerId="ADAL" clId="{26A2F4C3-A75B-4970-B1FB-568EEB32DF7C}" dt="2024-12-12T18:04:17.667" v="355"/>
          <ac:spMkLst>
            <pc:docMk/>
            <pc:sldMk cId="2862649324" sldId="1573"/>
            <ac:spMk id="17" creationId="{30A47370-BEE5-9A25-89B8-0D6D036798DF}"/>
          </ac:spMkLst>
        </pc:spChg>
        <pc:spChg chg="add">
          <ac:chgData name="Arushi Makraria" userId="ffb34907-0c09-465a-a21e-7e23c3942e03" providerId="ADAL" clId="{26A2F4C3-A75B-4970-B1FB-568EEB32DF7C}" dt="2024-12-12T18:05:25.421" v="482"/>
          <ac:spMkLst>
            <pc:docMk/>
            <pc:sldMk cId="2862649324" sldId="1573"/>
            <ac:spMk id="18" creationId="{F2C584AC-A05B-2C0F-C541-1DF8048DEFB9}"/>
          </ac:spMkLst>
        </pc:spChg>
        <pc:picChg chg="add del mod">
          <ac:chgData name="Arushi Makraria" userId="ffb34907-0c09-465a-a21e-7e23c3942e03" providerId="ADAL" clId="{26A2F4C3-A75B-4970-B1FB-568EEB32DF7C}" dt="2024-12-12T17:59:33.223" v="64" actId="478"/>
          <ac:picMkLst>
            <pc:docMk/>
            <pc:sldMk cId="2862649324" sldId="1573"/>
            <ac:picMk id="3" creationId="{F97E94CF-01D6-372C-393C-04FA78A01AAB}"/>
          </ac:picMkLst>
        </pc:picChg>
        <pc:picChg chg="del">
          <ac:chgData name="Arushi Makraria" userId="ffb34907-0c09-465a-a21e-7e23c3942e03" providerId="ADAL" clId="{26A2F4C3-A75B-4970-B1FB-568EEB32DF7C}" dt="2024-12-12T17:36:44.625" v="16" actId="478"/>
          <ac:picMkLst>
            <pc:docMk/>
            <pc:sldMk cId="2862649324" sldId="1573"/>
            <ac:picMk id="5" creationId="{EF68FF14-7FF0-62C8-6A29-D8A708BDEB3E}"/>
          </ac:picMkLst>
        </pc:picChg>
        <pc:cxnChg chg="add mod">
          <ac:chgData name="Arushi Makraria" userId="ffb34907-0c09-465a-a21e-7e23c3942e03" providerId="ADAL" clId="{26A2F4C3-A75B-4970-B1FB-568EEB32DF7C}" dt="2024-12-12T18:02:06.213" v="243" actId="1076"/>
          <ac:cxnSpMkLst>
            <pc:docMk/>
            <pc:sldMk cId="2862649324" sldId="1573"/>
            <ac:cxnSpMk id="14" creationId="{A0E41628-BD49-209E-DF81-AB76538C5F44}"/>
          </ac:cxnSpMkLst>
        </pc:cxnChg>
        <pc:cxnChg chg="add mod">
          <ac:chgData name="Arushi Makraria" userId="ffb34907-0c09-465a-a21e-7e23c3942e03" providerId="ADAL" clId="{26A2F4C3-A75B-4970-B1FB-568EEB32DF7C}" dt="2024-12-12T18:02:12.180" v="245" actId="1076"/>
          <ac:cxnSpMkLst>
            <pc:docMk/>
            <pc:sldMk cId="2862649324" sldId="1573"/>
            <ac:cxnSpMk id="15" creationId="{AA71CD81-D852-A189-8604-469BD9BE6DDA}"/>
          </ac:cxnSpMkLst>
        </pc:cxnChg>
        <pc:cxnChg chg="add mod">
          <ac:chgData name="Arushi Makraria" userId="ffb34907-0c09-465a-a21e-7e23c3942e03" providerId="ADAL" clId="{26A2F4C3-A75B-4970-B1FB-568EEB32DF7C}" dt="2024-12-12T18:02:19.025" v="247" actId="1076"/>
          <ac:cxnSpMkLst>
            <pc:docMk/>
            <pc:sldMk cId="2862649324" sldId="1573"/>
            <ac:cxnSpMk id="16" creationId="{57976904-FA64-3AFD-6392-53462E7577AE}"/>
          </ac:cxnSpMkLst>
        </pc:cxnChg>
      </pc:sldChg>
      <pc:sldChg chg="modSp add mod">
        <pc:chgData name="Arushi Makraria" userId="ffb34907-0c09-465a-a21e-7e23c3942e03" providerId="ADAL" clId="{26A2F4C3-A75B-4970-B1FB-568EEB32DF7C}" dt="2024-12-12T18:33:19.636" v="938" actId="1036"/>
        <pc:sldMkLst>
          <pc:docMk/>
          <pc:sldMk cId="3633276816" sldId="1574"/>
        </pc:sldMkLst>
        <pc:picChg chg="mod">
          <ac:chgData name="Arushi Makraria" userId="ffb34907-0c09-465a-a21e-7e23c3942e03" providerId="ADAL" clId="{26A2F4C3-A75B-4970-B1FB-568EEB32DF7C}" dt="2024-12-12T18:33:19.636" v="938" actId="1036"/>
          <ac:picMkLst>
            <pc:docMk/>
            <pc:sldMk cId="3633276816" sldId="1574"/>
            <ac:picMk id="3" creationId="{F97E94CF-01D6-372C-393C-04FA78A01AAB}"/>
          </ac:picMkLst>
        </pc:picChg>
      </pc:sldChg>
    </pc:docChg>
  </pc:docChgLst>
  <pc:docChgLst>
    <pc:chgData name="Yangze Lian" userId="S::yangzel@uchicago.edu::91b49c91-5eac-486b-b38a-bfcd165457bc" providerId="AD" clId="Web-{6EEE39B6-69FF-281B-4D93-CA68E3EB5581}"/>
    <pc:docChg chg="addSld delSld modSld sldOrd">
      <pc:chgData name="Yangze Lian" userId="S::yangzel@uchicago.edu::91b49c91-5eac-486b-b38a-bfcd165457bc" providerId="AD" clId="Web-{6EEE39B6-69FF-281B-4D93-CA68E3EB5581}" dt="2024-12-05T16:16:42.416" v="211" actId="20577"/>
      <pc:docMkLst>
        <pc:docMk/>
      </pc:docMkLst>
      <pc:sldChg chg="addSp delSp modSp new ord">
        <pc:chgData name="Yangze Lian" userId="S::yangzel@uchicago.edu::91b49c91-5eac-486b-b38a-bfcd165457bc" providerId="AD" clId="Web-{6EEE39B6-69FF-281B-4D93-CA68E3EB5581}" dt="2024-12-05T16:03:45.201" v="127"/>
        <pc:sldMkLst>
          <pc:docMk/>
          <pc:sldMk cId="108051086" sldId="1532"/>
        </pc:sldMkLst>
      </pc:sldChg>
      <pc:sldChg chg="modSp add replId">
        <pc:chgData name="Yangze Lian" userId="S::yangzel@uchicago.edu::91b49c91-5eac-486b-b38a-bfcd165457bc" providerId="AD" clId="Web-{6EEE39B6-69FF-281B-4D93-CA68E3EB5581}" dt="2024-12-05T16:16:42.416" v="211" actId="20577"/>
        <pc:sldMkLst>
          <pc:docMk/>
          <pc:sldMk cId="3747395131" sldId="1533"/>
        </pc:sldMkLst>
      </pc:sldChg>
      <pc:sldChg chg="addSp delSp modSp new del">
        <pc:chgData name="Yangze Lian" userId="S::yangzel@uchicago.edu::91b49c91-5eac-486b-b38a-bfcd165457bc" providerId="AD" clId="Web-{6EEE39B6-69FF-281B-4D93-CA68E3EB5581}" dt="2024-12-05T16:12:16.110" v="186"/>
        <pc:sldMkLst>
          <pc:docMk/>
          <pc:sldMk cId="792062327" sldId="1534"/>
        </pc:sldMkLst>
      </pc:sldChg>
    </pc:docChg>
  </pc:docChgLst>
  <pc:docChgLst>
    <pc:chgData name="Arushi Makraria" userId="S::arushimakraria@uchicago.edu::ffb34907-0c09-465a-a21e-7e23c3942e03" providerId="AD" clId="Web-{98DD6DC6-68DF-0B97-4A82-671E7BF6DA79}"/>
    <pc:docChg chg="modSld">
      <pc:chgData name="Arushi Makraria" userId="S::arushimakraria@uchicago.edu::ffb34907-0c09-465a-a21e-7e23c3942e03" providerId="AD" clId="Web-{98DD6DC6-68DF-0B97-4A82-671E7BF6DA79}" dt="2024-12-11T21:30:33.908" v="296"/>
      <pc:docMkLst>
        <pc:docMk/>
      </pc:docMkLst>
      <pc:sldChg chg="addSp modSp">
        <pc:chgData name="Arushi Makraria" userId="S::arushimakraria@uchicago.edu::ffb34907-0c09-465a-a21e-7e23c3942e03" providerId="AD" clId="Web-{98DD6DC6-68DF-0B97-4A82-671E7BF6DA79}" dt="2024-12-11T21:09:53.555" v="289" actId="20577"/>
        <pc:sldMkLst>
          <pc:docMk/>
          <pc:sldMk cId="327763926" sldId="1492"/>
        </pc:sldMkLst>
        <pc:spChg chg="mod">
          <ac:chgData name="Arushi Makraria" userId="S::arushimakraria@uchicago.edu::ffb34907-0c09-465a-a21e-7e23c3942e03" providerId="AD" clId="Web-{98DD6DC6-68DF-0B97-4A82-671E7BF6DA79}" dt="2024-12-11T20:58:02.162" v="273" actId="20577"/>
          <ac:spMkLst>
            <pc:docMk/>
            <pc:sldMk cId="327763926" sldId="1492"/>
            <ac:spMk id="3" creationId="{2AF23620-1E11-06BA-AFCC-60C128F318F1}"/>
          </ac:spMkLst>
        </pc:spChg>
        <pc:spChg chg="mod">
          <ac:chgData name="Arushi Makraria" userId="S::arushimakraria@uchicago.edu::ffb34907-0c09-465a-a21e-7e23c3942e03" providerId="AD" clId="Web-{98DD6DC6-68DF-0B97-4A82-671E7BF6DA79}" dt="2024-12-11T20:41:42.961" v="74" actId="20577"/>
          <ac:spMkLst>
            <pc:docMk/>
            <pc:sldMk cId="327763926" sldId="1492"/>
            <ac:spMk id="5" creationId="{4453D090-852F-E2CB-B681-DF93301F1939}"/>
          </ac:spMkLst>
        </pc:spChg>
        <pc:spChg chg="mod">
          <ac:chgData name="Arushi Makraria" userId="S::arushimakraria@uchicago.edu::ffb34907-0c09-465a-a21e-7e23c3942e03" providerId="AD" clId="Web-{98DD6DC6-68DF-0B97-4A82-671E7BF6DA79}" dt="2024-12-11T21:09:53.555" v="289" actId="20577"/>
          <ac:spMkLst>
            <pc:docMk/>
            <pc:sldMk cId="327763926" sldId="1492"/>
            <ac:spMk id="6" creationId="{C0967ABC-C049-1FBC-0211-EA57EECF4FB5}"/>
          </ac:spMkLst>
        </pc:spChg>
        <pc:spChg chg="mod">
          <ac:chgData name="Arushi Makraria" userId="S::arushimakraria@uchicago.edu::ffb34907-0c09-465a-a21e-7e23c3942e03" providerId="AD" clId="Web-{98DD6DC6-68DF-0B97-4A82-671E7BF6DA79}" dt="2024-12-11T20:42:40.292" v="98" actId="1076"/>
          <ac:spMkLst>
            <pc:docMk/>
            <pc:sldMk cId="327763926" sldId="1492"/>
            <ac:spMk id="9" creationId="{B6DA0F1F-3978-C4D5-39AD-486A8EE5E3A0}"/>
          </ac:spMkLst>
        </pc:spChg>
        <pc:spChg chg="mod">
          <ac:chgData name="Arushi Makraria" userId="S::arushimakraria@uchicago.edu::ffb34907-0c09-465a-a21e-7e23c3942e03" providerId="AD" clId="Web-{98DD6DC6-68DF-0B97-4A82-671E7BF6DA79}" dt="2024-12-11T21:09:50.070" v="288" actId="20577"/>
          <ac:spMkLst>
            <pc:docMk/>
            <pc:sldMk cId="327763926" sldId="1492"/>
            <ac:spMk id="12" creationId="{56F44518-42F1-C5FF-F9A0-6FD024123E43}"/>
          </ac:spMkLst>
        </pc:spChg>
        <pc:spChg chg="mod">
          <ac:chgData name="Arushi Makraria" userId="S::arushimakraria@uchicago.edu::ffb34907-0c09-465a-a21e-7e23c3942e03" providerId="AD" clId="Web-{98DD6DC6-68DF-0B97-4A82-671E7BF6DA79}" dt="2024-12-11T20:41:25.476" v="45" actId="20577"/>
          <ac:spMkLst>
            <pc:docMk/>
            <pc:sldMk cId="327763926" sldId="1492"/>
            <ac:spMk id="14" creationId="{4D08CC92-5641-9287-2571-D476F0467B9E}"/>
          </ac:spMkLst>
        </pc:spChg>
        <pc:spChg chg="mod">
          <ac:chgData name="Arushi Makraria" userId="S::arushimakraria@uchicago.edu::ffb34907-0c09-465a-a21e-7e23c3942e03" providerId="AD" clId="Web-{98DD6DC6-68DF-0B97-4A82-671E7BF6DA79}" dt="2024-12-11T20:41:36.367" v="63" actId="20577"/>
          <ac:spMkLst>
            <pc:docMk/>
            <pc:sldMk cId="327763926" sldId="1492"/>
            <ac:spMk id="15" creationId="{2BC7B852-21C9-74CA-1CAB-928930814AAA}"/>
          </ac:spMkLst>
        </pc:spChg>
        <pc:spChg chg="mod">
          <ac:chgData name="Arushi Makraria" userId="S::arushimakraria@uchicago.edu::ffb34907-0c09-465a-a21e-7e23c3942e03" providerId="AD" clId="Web-{98DD6DC6-68DF-0B97-4A82-671E7BF6DA79}" dt="2024-12-11T20:42:09.024" v="94" actId="20577"/>
          <ac:spMkLst>
            <pc:docMk/>
            <pc:sldMk cId="327763926" sldId="1492"/>
            <ac:spMk id="17" creationId="{A5CF839A-DFD7-379B-DD06-6D2A03059B93}"/>
          </ac:spMkLst>
        </pc:spChg>
        <pc:spChg chg="mod">
          <ac:chgData name="Arushi Makraria" userId="S::arushimakraria@uchicago.edu::ffb34907-0c09-465a-a21e-7e23c3942e03" providerId="AD" clId="Web-{98DD6DC6-68DF-0B97-4A82-671E7BF6DA79}" dt="2024-12-11T20:42:20.681" v="96" actId="1076"/>
          <ac:spMkLst>
            <pc:docMk/>
            <pc:sldMk cId="327763926" sldId="1492"/>
            <ac:spMk id="18" creationId="{AABD2E69-487F-3B5C-53E5-640D1BBFD31F}"/>
          </ac:spMkLst>
        </pc:spChg>
        <pc:picChg chg="add mod">
          <ac:chgData name="Arushi Makraria" userId="S::arushimakraria@uchicago.edu::ffb34907-0c09-465a-a21e-7e23c3942e03" providerId="AD" clId="Web-{98DD6DC6-68DF-0B97-4A82-671E7BF6DA79}" dt="2024-12-11T20:40:29.270" v="7" actId="1076"/>
          <ac:picMkLst>
            <pc:docMk/>
            <pc:sldMk cId="327763926" sldId="1492"/>
            <ac:picMk id="4" creationId="{55243199-E066-6B12-621B-22FC2A5F427D}"/>
          </ac:picMkLst>
        </pc:picChg>
        <pc:picChg chg="add mod">
          <ac:chgData name="Arushi Makraria" userId="S::arushimakraria@uchicago.edu::ffb34907-0c09-465a-a21e-7e23c3942e03" providerId="AD" clId="Web-{98DD6DC6-68DF-0B97-4A82-671E7BF6DA79}" dt="2024-12-11T20:40:56.568" v="15" actId="1076"/>
          <ac:picMkLst>
            <pc:docMk/>
            <pc:sldMk cId="327763926" sldId="1492"/>
            <ac:picMk id="8" creationId="{2716665F-A095-7AC0-552B-1D2894BB72A9}"/>
          </ac:picMkLst>
        </pc:picChg>
        <pc:picChg chg="mod">
          <ac:chgData name="Arushi Makraria" userId="S::arushimakraria@uchicago.edu::ffb34907-0c09-465a-a21e-7e23c3942e03" providerId="AD" clId="Web-{98DD6DC6-68DF-0B97-4A82-671E7BF6DA79}" dt="2024-12-11T20:40:24.660" v="6" actId="1076"/>
          <ac:picMkLst>
            <pc:docMk/>
            <pc:sldMk cId="327763926" sldId="1492"/>
            <ac:picMk id="11" creationId="{3BC45EC2-00E5-436E-3A73-61FE57B5137A}"/>
          </ac:picMkLst>
        </pc:picChg>
      </pc:sldChg>
      <pc:sldChg chg="addSp delSp modSp addAnim delAnim">
        <pc:chgData name="Arushi Makraria" userId="S::arushimakraria@uchicago.edu::ffb34907-0c09-465a-a21e-7e23c3942e03" providerId="AD" clId="Web-{98DD6DC6-68DF-0B97-4A82-671E7BF6DA79}" dt="2024-12-11T21:30:33.908" v="296"/>
        <pc:sldMkLst>
          <pc:docMk/>
          <pc:sldMk cId="1108715465" sldId="1563"/>
        </pc:sldMkLst>
        <pc:spChg chg="add del mod">
          <ac:chgData name="Arushi Makraria" userId="S::arushimakraria@uchicago.edu::ffb34907-0c09-465a-a21e-7e23c3942e03" providerId="AD" clId="Web-{98DD6DC6-68DF-0B97-4A82-671E7BF6DA79}" dt="2024-12-11T21:30:33.908" v="296"/>
          <ac:spMkLst>
            <pc:docMk/>
            <pc:sldMk cId="1108715465" sldId="1563"/>
            <ac:spMk id="2" creationId="{2074ED2B-9309-D108-91AD-BDA2639E4E2C}"/>
          </ac:spMkLst>
        </pc:spChg>
        <pc:spChg chg="add del">
          <ac:chgData name="Arushi Makraria" userId="S::arushimakraria@uchicago.edu::ffb34907-0c09-465a-a21e-7e23c3942e03" providerId="AD" clId="Web-{98DD6DC6-68DF-0B97-4A82-671E7BF6DA79}" dt="2024-12-11T20:54:09.636" v="178"/>
          <ac:spMkLst>
            <pc:docMk/>
            <pc:sldMk cId="1108715465" sldId="1563"/>
            <ac:spMk id="4" creationId="{6DA3AA13-E84A-6825-9C42-B46CCEED7FE8}"/>
          </ac:spMkLst>
        </pc:spChg>
        <pc:spChg chg="add del">
          <ac:chgData name="Arushi Makraria" userId="S::arushimakraria@uchicago.edu::ffb34907-0c09-465a-a21e-7e23c3942e03" providerId="AD" clId="Web-{98DD6DC6-68DF-0B97-4A82-671E7BF6DA79}" dt="2024-12-11T20:54:09.636" v="177"/>
          <ac:spMkLst>
            <pc:docMk/>
            <pc:sldMk cId="1108715465" sldId="1563"/>
            <ac:spMk id="6" creationId="{26B67BC0-B669-65FA-7944-449259A506F3}"/>
          </ac:spMkLst>
        </pc:spChg>
        <pc:spChg chg="mod">
          <ac:chgData name="Arushi Makraria" userId="S::arushimakraria@uchicago.edu::ffb34907-0c09-465a-a21e-7e23c3942e03" providerId="AD" clId="Web-{98DD6DC6-68DF-0B97-4A82-671E7BF6DA79}" dt="2024-12-11T20:57:55.271" v="272" actId="20577"/>
          <ac:spMkLst>
            <pc:docMk/>
            <pc:sldMk cId="1108715465" sldId="1563"/>
            <ac:spMk id="8" creationId="{47517DEE-B026-D705-E53A-FDD8EBA8923E}"/>
          </ac:spMkLst>
        </pc:spChg>
        <pc:spChg chg="mod">
          <ac:chgData name="Arushi Makraria" userId="S::arushimakraria@uchicago.edu::ffb34907-0c09-465a-a21e-7e23c3942e03" providerId="AD" clId="Web-{98DD6DC6-68DF-0B97-4A82-671E7BF6DA79}" dt="2024-12-11T20:55:42.437" v="235" actId="14100"/>
          <ac:spMkLst>
            <pc:docMk/>
            <pc:sldMk cId="1108715465" sldId="1563"/>
            <ac:spMk id="9" creationId="{39636082-08B5-0598-7A44-D14931F93412}"/>
          </ac:spMkLst>
        </pc:spChg>
        <pc:spChg chg="add del">
          <ac:chgData name="Arushi Makraria" userId="S::arushimakraria@uchicago.edu::ffb34907-0c09-465a-a21e-7e23c3942e03" providerId="AD" clId="Web-{98DD6DC6-68DF-0B97-4A82-671E7BF6DA79}" dt="2024-12-11T20:54:09.636" v="176"/>
          <ac:spMkLst>
            <pc:docMk/>
            <pc:sldMk cId="1108715465" sldId="1563"/>
            <ac:spMk id="11" creationId="{53E32355-D78E-C8B6-673E-618C47BA8F6F}"/>
          </ac:spMkLst>
        </pc:spChg>
        <pc:spChg chg="mod">
          <ac:chgData name="Arushi Makraria" userId="S::arushimakraria@uchicago.edu::ffb34907-0c09-465a-a21e-7e23c3942e03" providerId="AD" clId="Web-{98DD6DC6-68DF-0B97-4A82-671E7BF6DA79}" dt="2024-12-11T20:54:42.481" v="208" actId="14100"/>
          <ac:spMkLst>
            <pc:docMk/>
            <pc:sldMk cId="1108715465" sldId="1563"/>
            <ac:spMk id="13" creationId="{87AB0147-3CC2-9768-E0D1-2ACA9B2FC062}"/>
          </ac:spMkLst>
        </pc:spChg>
        <pc:spChg chg="add del">
          <ac:chgData name="Arushi Makraria" userId="S::arushimakraria@uchicago.edu::ffb34907-0c09-465a-a21e-7e23c3942e03" providerId="AD" clId="Web-{98DD6DC6-68DF-0B97-4A82-671E7BF6DA79}" dt="2024-12-11T20:54:09.636" v="175"/>
          <ac:spMkLst>
            <pc:docMk/>
            <pc:sldMk cId="1108715465" sldId="1563"/>
            <ac:spMk id="14" creationId="{D8114738-1803-27C4-028B-377C3936189D}"/>
          </ac:spMkLst>
        </pc:spChg>
        <pc:spChg chg="add del">
          <ac:chgData name="Arushi Makraria" userId="S::arushimakraria@uchicago.edu::ffb34907-0c09-465a-a21e-7e23c3942e03" providerId="AD" clId="Web-{98DD6DC6-68DF-0B97-4A82-671E7BF6DA79}" dt="2024-12-11T20:54:09.636" v="174"/>
          <ac:spMkLst>
            <pc:docMk/>
            <pc:sldMk cId="1108715465" sldId="1563"/>
            <ac:spMk id="16" creationId="{5B46C031-74AD-6D61-9395-BC245165F8FF}"/>
          </ac:spMkLst>
        </pc:spChg>
        <pc:spChg chg="mod">
          <ac:chgData name="Arushi Makraria" userId="S::arushimakraria@uchicago.edu::ffb34907-0c09-465a-a21e-7e23c3942e03" providerId="AD" clId="Web-{98DD6DC6-68DF-0B97-4A82-671E7BF6DA79}" dt="2024-12-11T20:57:34.927" v="269" actId="20577"/>
          <ac:spMkLst>
            <pc:docMk/>
            <pc:sldMk cId="1108715465" sldId="1563"/>
            <ac:spMk id="17" creationId="{2E8A3A61-43E8-9786-E0EF-5CE643C02B81}"/>
          </ac:spMkLst>
        </pc:spChg>
        <pc:spChg chg="add del">
          <ac:chgData name="Arushi Makraria" userId="S::arushimakraria@uchicago.edu::ffb34907-0c09-465a-a21e-7e23c3942e03" providerId="AD" clId="Web-{98DD6DC6-68DF-0B97-4A82-671E7BF6DA79}" dt="2024-12-11T20:54:09.620" v="172"/>
          <ac:spMkLst>
            <pc:docMk/>
            <pc:sldMk cId="1108715465" sldId="1563"/>
            <ac:spMk id="20" creationId="{6DF91014-A418-73B7-7A97-510E5C824D38}"/>
          </ac:spMkLst>
        </pc:spChg>
        <pc:spChg chg="mod">
          <ac:chgData name="Arushi Makraria" userId="S::arushimakraria@uchicago.edu::ffb34907-0c09-465a-a21e-7e23c3942e03" providerId="AD" clId="Web-{98DD6DC6-68DF-0B97-4A82-671E7BF6DA79}" dt="2024-12-11T20:55:44.890" v="236" actId="1076"/>
          <ac:spMkLst>
            <pc:docMk/>
            <pc:sldMk cId="1108715465" sldId="1563"/>
            <ac:spMk id="21" creationId="{35554417-9DF0-310A-B3CF-C36B85D6F510}"/>
          </ac:spMkLst>
        </pc:spChg>
        <pc:spChg chg="del mod">
          <ac:chgData name="Arushi Makraria" userId="S::arushimakraria@uchicago.edu::ffb34907-0c09-465a-a21e-7e23c3942e03" providerId="AD" clId="Web-{98DD6DC6-68DF-0B97-4A82-671E7BF6DA79}" dt="2024-12-11T20:54:49.763" v="215"/>
          <ac:spMkLst>
            <pc:docMk/>
            <pc:sldMk cId="1108715465" sldId="1563"/>
            <ac:spMk id="23" creationId="{AA420DCC-95CF-5F80-9876-017AA5D1CA64}"/>
          </ac:spMkLst>
        </pc:spChg>
        <pc:spChg chg="add mod">
          <ac:chgData name="Arushi Makraria" userId="S::arushimakraria@uchicago.edu::ffb34907-0c09-465a-a21e-7e23c3942e03" providerId="AD" clId="Web-{98DD6DC6-68DF-0B97-4A82-671E7BF6DA79}" dt="2024-12-11T20:56:43.581" v="253" actId="14100"/>
          <ac:spMkLst>
            <pc:docMk/>
            <pc:sldMk cId="1108715465" sldId="1563"/>
            <ac:spMk id="24" creationId="{F3F12369-91CF-66EE-24C6-2D25F97017C6}"/>
          </ac:spMkLst>
        </pc:spChg>
        <pc:spChg chg="add mod">
          <ac:chgData name="Arushi Makraria" userId="S::arushimakraria@uchicago.edu::ffb34907-0c09-465a-a21e-7e23c3942e03" providerId="AD" clId="Web-{98DD6DC6-68DF-0B97-4A82-671E7BF6DA79}" dt="2024-12-11T20:55:09.373" v="220" actId="1076"/>
          <ac:spMkLst>
            <pc:docMk/>
            <pc:sldMk cId="1108715465" sldId="1563"/>
            <ac:spMk id="27" creationId="{B205BF4C-525C-3ABC-98DF-E039D3E02FC7}"/>
          </ac:spMkLst>
        </pc:spChg>
        <pc:spChg chg="add mod">
          <ac:chgData name="Arushi Makraria" userId="S::arushimakraria@uchicago.edu::ffb34907-0c09-465a-a21e-7e23c3942e03" providerId="AD" clId="Web-{98DD6DC6-68DF-0B97-4A82-671E7BF6DA79}" dt="2024-12-11T20:57:29.567" v="267" actId="20577"/>
          <ac:spMkLst>
            <pc:docMk/>
            <pc:sldMk cId="1108715465" sldId="1563"/>
            <ac:spMk id="29" creationId="{17DF08BC-C805-BA17-38E6-AFB01FE49D6A}"/>
          </ac:spMkLst>
        </pc:spChg>
        <pc:spChg chg="add del mod">
          <ac:chgData name="Arushi Makraria" userId="S::arushimakraria@uchicago.edu::ffb34907-0c09-465a-a21e-7e23c3942e03" providerId="AD" clId="Web-{98DD6DC6-68DF-0B97-4A82-671E7BF6DA79}" dt="2024-12-11T20:56:24.408" v="247"/>
          <ac:spMkLst>
            <pc:docMk/>
            <pc:sldMk cId="1108715465" sldId="1563"/>
            <ac:spMk id="31" creationId="{FFD854C3-1F78-21C4-DF8F-69F5D48AF7CC}"/>
          </ac:spMkLst>
        </pc:spChg>
        <pc:spChg chg="add del mod">
          <ac:chgData name="Arushi Makraria" userId="S::arushimakraria@uchicago.edu::ffb34907-0c09-465a-a21e-7e23c3942e03" providerId="AD" clId="Web-{98DD6DC6-68DF-0B97-4A82-671E7BF6DA79}" dt="2024-12-11T20:56:29.408" v="250"/>
          <ac:spMkLst>
            <pc:docMk/>
            <pc:sldMk cId="1108715465" sldId="1563"/>
            <ac:spMk id="33" creationId="{FF85314B-61CE-EB3E-2D13-A7F4B9862712}"/>
          </ac:spMkLst>
        </pc:spChg>
        <pc:spChg chg="add del mod">
          <ac:chgData name="Arushi Makraria" userId="S::arushimakraria@uchicago.edu::ffb34907-0c09-465a-a21e-7e23c3942e03" providerId="AD" clId="Web-{98DD6DC6-68DF-0B97-4A82-671E7BF6DA79}" dt="2024-12-11T20:55:21.546" v="231"/>
          <ac:spMkLst>
            <pc:docMk/>
            <pc:sldMk cId="1108715465" sldId="1563"/>
            <ac:spMk id="36" creationId="{16EE484A-5B63-A464-DB81-2C5131002BDE}"/>
          </ac:spMkLst>
        </pc:spChg>
        <pc:spChg chg="add del mod">
          <ac:chgData name="Arushi Makraria" userId="S::arushimakraria@uchicago.edu::ffb34907-0c09-465a-a21e-7e23c3942e03" providerId="AD" clId="Web-{98DD6DC6-68DF-0B97-4A82-671E7BF6DA79}" dt="2024-12-11T21:30:31.720" v="293"/>
          <ac:spMkLst>
            <pc:docMk/>
            <pc:sldMk cId="1108715465" sldId="1563"/>
            <ac:spMk id="37" creationId="{69C13C53-724D-7675-1727-D224DE9F7915}"/>
          </ac:spMkLst>
        </pc:spChg>
        <pc:spChg chg="add mod">
          <ac:chgData name="Arushi Makraria" userId="S::arushimakraria@uchicago.edu::ffb34907-0c09-465a-a21e-7e23c3942e03" providerId="AD" clId="Web-{98DD6DC6-68DF-0B97-4A82-671E7BF6DA79}" dt="2024-12-11T20:56:38.143" v="252" actId="1076"/>
          <ac:spMkLst>
            <pc:docMk/>
            <pc:sldMk cId="1108715465" sldId="1563"/>
            <ac:spMk id="39" creationId="{FCCE559E-0DA9-CE36-3581-D471C94166F6}"/>
          </ac:spMkLst>
        </pc:spChg>
        <pc:picChg chg="add mod">
          <ac:chgData name="Arushi Makraria" userId="S::arushimakraria@uchicago.edu::ffb34907-0c09-465a-a21e-7e23c3942e03" providerId="AD" clId="Web-{98DD6DC6-68DF-0B97-4A82-671E7BF6DA79}" dt="2024-12-11T20:58:54.446" v="280"/>
          <ac:picMkLst>
            <pc:docMk/>
            <pc:sldMk cId="1108715465" sldId="1563"/>
            <ac:picMk id="40" creationId="{C986508A-38C4-760C-8924-AA88575ADD22}"/>
          </ac:picMkLst>
        </pc:picChg>
        <pc:picChg chg="add mod">
          <ac:chgData name="Arushi Makraria" userId="S::arushimakraria@uchicago.edu::ffb34907-0c09-465a-a21e-7e23c3942e03" providerId="AD" clId="Web-{98DD6DC6-68DF-0B97-4A82-671E7BF6DA79}" dt="2024-12-11T20:59:20.885" v="287"/>
          <ac:picMkLst>
            <pc:docMk/>
            <pc:sldMk cId="1108715465" sldId="1563"/>
            <ac:picMk id="41" creationId="{AEDB9882-0419-8E66-91E3-8540369EE45B}"/>
          </ac:picMkLst>
        </pc:picChg>
        <pc:cxnChg chg="add del">
          <ac:chgData name="Arushi Makraria" userId="S::arushimakraria@uchicago.edu::ffb34907-0c09-465a-a21e-7e23c3942e03" providerId="AD" clId="Web-{98DD6DC6-68DF-0B97-4A82-671E7BF6DA79}" dt="2024-12-11T20:54:09.636" v="173"/>
          <ac:cxnSpMkLst>
            <pc:docMk/>
            <pc:sldMk cId="1108715465" sldId="1563"/>
            <ac:cxnSpMk id="19" creationId="{9F0F59B2-06D8-1F5C-DBE9-6BC017A62078}"/>
          </ac:cxnSpMkLst>
        </pc:cxnChg>
        <pc:cxnChg chg="del mod">
          <ac:chgData name="Arushi Makraria" userId="S::arushimakraria@uchicago.edu::ffb34907-0c09-465a-a21e-7e23c3942e03" providerId="AD" clId="Web-{98DD6DC6-68DF-0B97-4A82-671E7BF6DA79}" dt="2024-12-11T20:54:59.185" v="218"/>
          <ac:cxnSpMkLst>
            <pc:docMk/>
            <pc:sldMk cId="1108715465" sldId="1563"/>
            <ac:cxnSpMk id="25" creationId="{CA69CB4B-0FC2-7D1F-732A-45858C3D6A22}"/>
          </ac:cxnSpMkLst>
        </pc:cxnChg>
        <pc:cxnChg chg="add mod">
          <ac:chgData name="Arushi Makraria" userId="S::arushimakraria@uchicago.edu::ffb34907-0c09-465a-a21e-7e23c3942e03" providerId="AD" clId="Web-{98DD6DC6-68DF-0B97-4A82-671E7BF6DA79}" dt="2024-12-11T20:55:09.404" v="224" actId="1076"/>
          <ac:cxnSpMkLst>
            <pc:docMk/>
            <pc:sldMk cId="1108715465" sldId="1563"/>
            <ac:cxnSpMk id="35" creationId="{93268BED-EB65-28D6-9390-3365A30B2528}"/>
          </ac:cxnSpMkLst>
        </pc:cxnChg>
      </pc:sldChg>
      <pc:sldChg chg="modSp">
        <pc:chgData name="Arushi Makraria" userId="S::arushimakraria@uchicago.edu::ffb34907-0c09-465a-a21e-7e23c3942e03" providerId="AD" clId="Web-{98DD6DC6-68DF-0B97-4A82-671E7BF6DA79}" dt="2024-12-11T20:58:09.022" v="274" actId="20577"/>
        <pc:sldMkLst>
          <pc:docMk/>
          <pc:sldMk cId="1317239799" sldId="1564"/>
        </pc:sldMkLst>
        <pc:spChg chg="mod">
          <ac:chgData name="Arushi Makraria" userId="S::arushimakraria@uchicago.edu::ffb34907-0c09-465a-a21e-7e23c3942e03" providerId="AD" clId="Web-{98DD6DC6-68DF-0B97-4A82-671E7BF6DA79}" dt="2024-12-11T20:58:09.022" v="274" actId="20577"/>
          <ac:spMkLst>
            <pc:docMk/>
            <pc:sldMk cId="1317239799" sldId="1564"/>
            <ac:spMk id="8" creationId="{E6CEBA95-E37D-A0A4-F6F4-1443FE17D43F}"/>
          </ac:spMkLst>
        </pc:spChg>
      </pc:sldChg>
    </pc:docChg>
  </pc:docChgLst>
  <pc:docChgLst>
    <pc:chgData name="Yangze Lian" userId="S::yangzel@uchicago.edu::91b49c91-5eac-486b-b38a-bfcd165457bc" providerId="AD" clId="Web-{DC9D808C-41FA-4B3A-9015-2164DA22379D}"/>
    <pc:docChg chg="modSld">
      <pc:chgData name="Yangze Lian" userId="S::yangzel@uchicago.edu::91b49c91-5eac-486b-b38a-bfcd165457bc" providerId="AD" clId="Web-{DC9D808C-41FA-4B3A-9015-2164DA22379D}" dt="2024-03-29T19:50:08.989" v="49" actId="20577"/>
      <pc:docMkLst>
        <pc:docMk/>
      </pc:docMkLst>
      <pc:sldChg chg="addSp delSp modSp">
        <pc:chgData name="Yangze Lian" userId="S::yangzel@uchicago.edu::91b49c91-5eac-486b-b38a-bfcd165457bc" providerId="AD" clId="Web-{DC9D808C-41FA-4B3A-9015-2164DA22379D}" dt="2024-03-29T19:50:08.989" v="49" actId="20577"/>
        <pc:sldMkLst>
          <pc:docMk/>
          <pc:sldMk cId="2419333608" sldId="1486"/>
        </pc:sldMkLst>
      </pc:sldChg>
    </pc:docChg>
  </pc:docChgLst>
  <pc:docChgLst>
    <pc:chgData name="Praveen Namakkal Mohankumar" userId="8059d15b-4f8c-44f0-86d6-597a7b49ae19" providerId="ADAL" clId="{C568ED6C-B49C-2A4D-A781-1E4717DC4795}"/>
    <pc:docChg chg="undo custSel addSld delSld modSld sldOrd">
      <pc:chgData name="Praveen Namakkal Mohankumar" userId="8059d15b-4f8c-44f0-86d6-597a7b49ae19" providerId="ADAL" clId="{C568ED6C-B49C-2A4D-A781-1E4717DC4795}" dt="2024-12-07T00:34:21.121" v="1210" actId="2696"/>
      <pc:docMkLst>
        <pc:docMk/>
      </pc:docMkLst>
      <pc:sldChg chg="modAnim">
        <pc:chgData name="Praveen Namakkal Mohankumar" userId="8059d15b-4f8c-44f0-86d6-597a7b49ae19" providerId="ADAL" clId="{C568ED6C-B49C-2A4D-A781-1E4717DC4795}" dt="2024-12-03T23:34:50.326" v="5"/>
        <pc:sldMkLst>
          <pc:docMk/>
          <pc:sldMk cId="2081014588" sldId="1485"/>
        </pc:sldMkLst>
      </pc:sldChg>
      <pc:sldChg chg="modAnim">
        <pc:chgData name="Praveen Namakkal Mohankumar" userId="8059d15b-4f8c-44f0-86d6-597a7b49ae19" providerId="ADAL" clId="{C568ED6C-B49C-2A4D-A781-1E4717DC4795}" dt="2024-12-03T23:35:33.539" v="13"/>
        <pc:sldMkLst>
          <pc:docMk/>
          <pc:sldMk cId="1802044409" sldId="1487"/>
        </pc:sldMkLst>
      </pc:sldChg>
      <pc:sldChg chg="del">
        <pc:chgData name="Praveen Namakkal Mohankumar" userId="8059d15b-4f8c-44f0-86d6-597a7b49ae19" providerId="ADAL" clId="{C568ED6C-B49C-2A4D-A781-1E4717DC4795}" dt="2024-12-04T00:33:01.900" v="700" actId="2696"/>
        <pc:sldMkLst>
          <pc:docMk/>
          <pc:sldMk cId="2434632518" sldId="1488"/>
        </pc:sldMkLst>
      </pc:sldChg>
      <pc:sldChg chg="del">
        <pc:chgData name="Praveen Namakkal Mohankumar" userId="8059d15b-4f8c-44f0-86d6-597a7b49ae19" providerId="ADAL" clId="{C568ED6C-B49C-2A4D-A781-1E4717DC4795}" dt="2024-12-07T00:34:21.121" v="1210" actId="2696"/>
        <pc:sldMkLst>
          <pc:docMk/>
          <pc:sldMk cId="403111767" sldId="1490"/>
        </pc:sldMkLst>
      </pc:sldChg>
      <pc:sldChg chg="modSp mod modAnim">
        <pc:chgData name="Praveen Namakkal Mohankumar" userId="8059d15b-4f8c-44f0-86d6-597a7b49ae19" providerId="ADAL" clId="{C568ED6C-B49C-2A4D-A781-1E4717DC4795}" dt="2024-12-04T00:02:44.325" v="495" actId="2711"/>
        <pc:sldMkLst>
          <pc:docMk/>
          <pc:sldMk cId="4201327604" sldId="1490"/>
        </pc:sldMkLst>
      </pc:sldChg>
      <pc:sldChg chg="del">
        <pc:chgData name="Praveen Namakkal Mohankumar" userId="8059d15b-4f8c-44f0-86d6-597a7b49ae19" providerId="ADAL" clId="{C568ED6C-B49C-2A4D-A781-1E4717DC4795}" dt="2024-12-04T00:33:01.892" v="699" actId="2696"/>
        <pc:sldMkLst>
          <pc:docMk/>
          <pc:sldMk cId="1265789524" sldId="1491"/>
        </pc:sldMkLst>
      </pc:sldChg>
      <pc:sldChg chg="modSp mod modNotesTx">
        <pc:chgData name="Praveen Namakkal Mohankumar" userId="8059d15b-4f8c-44f0-86d6-597a7b49ae19" providerId="ADAL" clId="{C568ED6C-B49C-2A4D-A781-1E4717DC4795}" dt="2024-12-07T00:31:18.842" v="1149" actId="2711"/>
        <pc:sldMkLst>
          <pc:docMk/>
          <pc:sldMk cId="327763926" sldId="1492"/>
        </pc:sldMkLst>
        <pc:spChg chg="mod">
          <ac:chgData name="Praveen Namakkal Mohankumar" userId="8059d15b-4f8c-44f0-86d6-597a7b49ae19" providerId="ADAL" clId="{C568ED6C-B49C-2A4D-A781-1E4717DC4795}" dt="2024-12-07T00:31:18.842" v="1149" actId="2711"/>
          <ac:spMkLst>
            <pc:docMk/>
            <pc:sldMk cId="327763926" sldId="1492"/>
            <ac:spMk id="3" creationId="{2AF23620-1E11-06BA-AFCC-60C128F318F1}"/>
          </ac:spMkLst>
        </pc:spChg>
        <pc:spChg chg="mod">
          <ac:chgData name="Praveen Namakkal Mohankumar" userId="8059d15b-4f8c-44f0-86d6-597a7b49ae19" providerId="ADAL" clId="{C568ED6C-B49C-2A4D-A781-1E4717DC4795}" dt="2024-12-07T00:31:18.842" v="1149" actId="2711"/>
          <ac:spMkLst>
            <pc:docMk/>
            <pc:sldMk cId="327763926" sldId="1492"/>
            <ac:spMk id="5" creationId="{4453D090-852F-E2CB-B681-DF93301F1939}"/>
          </ac:spMkLst>
        </pc:spChg>
        <pc:spChg chg="mod">
          <ac:chgData name="Praveen Namakkal Mohankumar" userId="8059d15b-4f8c-44f0-86d6-597a7b49ae19" providerId="ADAL" clId="{C568ED6C-B49C-2A4D-A781-1E4717DC4795}" dt="2024-12-07T00:31:18.842" v="1149" actId="2711"/>
          <ac:spMkLst>
            <pc:docMk/>
            <pc:sldMk cId="327763926" sldId="1492"/>
            <ac:spMk id="6" creationId="{C0967ABC-C049-1FBC-0211-EA57EECF4FB5}"/>
          </ac:spMkLst>
        </pc:spChg>
        <pc:spChg chg="mod">
          <ac:chgData name="Praveen Namakkal Mohankumar" userId="8059d15b-4f8c-44f0-86d6-597a7b49ae19" providerId="ADAL" clId="{C568ED6C-B49C-2A4D-A781-1E4717DC4795}" dt="2024-12-07T00:31:18.842" v="1149" actId="2711"/>
          <ac:spMkLst>
            <pc:docMk/>
            <pc:sldMk cId="327763926" sldId="1492"/>
            <ac:spMk id="7" creationId="{3E11C2FB-7662-45D6-89E6-90F558CE0D35}"/>
          </ac:spMkLst>
        </pc:spChg>
        <pc:spChg chg="mod">
          <ac:chgData name="Praveen Namakkal Mohankumar" userId="8059d15b-4f8c-44f0-86d6-597a7b49ae19" providerId="ADAL" clId="{C568ED6C-B49C-2A4D-A781-1E4717DC4795}" dt="2024-12-07T00:31:18.842" v="1149" actId="2711"/>
          <ac:spMkLst>
            <pc:docMk/>
            <pc:sldMk cId="327763926" sldId="1492"/>
            <ac:spMk id="9" creationId="{B6DA0F1F-3978-C4D5-39AD-486A8EE5E3A0}"/>
          </ac:spMkLst>
        </pc:spChg>
        <pc:spChg chg="mod">
          <ac:chgData name="Praveen Namakkal Mohankumar" userId="8059d15b-4f8c-44f0-86d6-597a7b49ae19" providerId="ADAL" clId="{C568ED6C-B49C-2A4D-A781-1E4717DC4795}" dt="2024-12-07T00:31:18.842" v="1149" actId="2711"/>
          <ac:spMkLst>
            <pc:docMk/>
            <pc:sldMk cId="327763926" sldId="1492"/>
            <ac:spMk id="12" creationId="{56F44518-42F1-C5FF-F9A0-6FD024123E43}"/>
          </ac:spMkLst>
        </pc:spChg>
        <pc:spChg chg="mod">
          <ac:chgData name="Praveen Namakkal Mohankumar" userId="8059d15b-4f8c-44f0-86d6-597a7b49ae19" providerId="ADAL" clId="{C568ED6C-B49C-2A4D-A781-1E4717DC4795}" dt="2024-12-07T00:31:18.842" v="1149" actId="2711"/>
          <ac:spMkLst>
            <pc:docMk/>
            <pc:sldMk cId="327763926" sldId="1492"/>
            <ac:spMk id="14" creationId="{4D08CC92-5641-9287-2571-D476F0467B9E}"/>
          </ac:spMkLst>
        </pc:spChg>
        <pc:spChg chg="mod">
          <ac:chgData name="Praveen Namakkal Mohankumar" userId="8059d15b-4f8c-44f0-86d6-597a7b49ae19" providerId="ADAL" clId="{C568ED6C-B49C-2A4D-A781-1E4717DC4795}" dt="2024-12-07T00:31:18.842" v="1149" actId="2711"/>
          <ac:spMkLst>
            <pc:docMk/>
            <pc:sldMk cId="327763926" sldId="1492"/>
            <ac:spMk id="15" creationId="{2BC7B852-21C9-74CA-1CAB-928930814AAA}"/>
          </ac:spMkLst>
        </pc:spChg>
        <pc:spChg chg="mod">
          <ac:chgData name="Praveen Namakkal Mohankumar" userId="8059d15b-4f8c-44f0-86d6-597a7b49ae19" providerId="ADAL" clId="{C568ED6C-B49C-2A4D-A781-1E4717DC4795}" dt="2024-12-07T00:31:18.842" v="1149" actId="2711"/>
          <ac:spMkLst>
            <pc:docMk/>
            <pc:sldMk cId="327763926" sldId="1492"/>
            <ac:spMk id="17" creationId="{A5CF839A-DFD7-379B-DD06-6D2A03059B93}"/>
          </ac:spMkLst>
        </pc:spChg>
        <pc:spChg chg="mod">
          <ac:chgData name="Praveen Namakkal Mohankumar" userId="8059d15b-4f8c-44f0-86d6-597a7b49ae19" providerId="ADAL" clId="{C568ED6C-B49C-2A4D-A781-1E4717DC4795}" dt="2024-12-07T00:31:18.842" v="1149" actId="2711"/>
          <ac:spMkLst>
            <pc:docMk/>
            <pc:sldMk cId="327763926" sldId="1492"/>
            <ac:spMk id="18" creationId="{AABD2E69-487F-3B5C-53E5-640D1BBFD31F}"/>
          </ac:spMkLst>
        </pc:spChg>
      </pc:sldChg>
      <pc:sldChg chg="del">
        <pc:chgData name="Praveen Namakkal Mohankumar" userId="8059d15b-4f8c-44f0-86d6-597a7b49ae19" providerId="ADAL" clId="{C568ED6C-B49C-2A4D-A781-1E4717DC4795}" dt="2024-12-04T00:32:59.584" v="698" actId="2696"/>
        <pc:sldMkLst>
          <pc:docMk/>
          <pc:sldMk cId="2589916085" sldId="1494"/>
        </pc:sldMkLst>
      </pc:sldChg>
      <pc:sldChg chg="del">
        <pc:chgData name="Praveen Namakkal Mohankumar" userId="8059d15b-4f8c-44f0-86d6-597a7b49ae19" providerId="ADAL" clId="{C568ED6C-B49C-2A4D-A781-1E4717DC4795}" dt="2024-12-06T18:20:28.856" v="701" actId="2696"/>
        <pc:sldMkLst>
          <pc:docMk/>
          <pc:sldMk cId="2788547276" sldId="1496"/>
        </pc:sldMkLst>
      </pc:sldChg>
      <pc:sldChg chg="addSp delSp modSp mod modAnim modShow">
        <pc:chgData name="Praveen Namakkal Mohankumar" userId="8059d15b-4f8c-44f0-86d6-597a7b49ae19" providerId="ADAL" clId="{C568ED6C-B49C-2A4D-A781-1E4717DC4795}" dt="2024-12-07T00:30:20.650" v="1134" actId="729"/>
        <pc:sldMkLst>
          <pc:docMk/>
          <pc:sldMk cId="3418825457" sldId="1497"/>
        </pc:sldMkLst>
      </pc:sldChg>
      <pc:sldChg chg="delSp modSp mod ord">
        <pc:chgData name="Praveen Namakkal Mohankumar" userId="8059d15b-4f8c-44f0-86d6-597a7b49ae19" providerId="ADAL" clId="{C568ED6C-B49C-2A4D-A781-1E4717DC4795}" dt="2024-12-07T00:26:16.929" v="1066" actId="20578"/>
        <pc:sldMkLst>
          <pc:docMk/>
          <pc:sldMk cId="4176031940" sldId="1498"/>
        </pc:sldMkLst>
      </pc:sldChg>
      <pc:sldChg chg="delSp modSp mod">
        <pc:chgData name="Praveen Namakkal Mohankumar" userId="8059d15b-4f8c-44f0-86d6-597a7b49ae19" providerId="ADAL" clId="{C568ED6C-B49C-2A4D-A781-1E4717DC4795}" dt="2024-12-07T00:30:34.301" v="1137"/>
        <pc:sldMkLst>
          <pc:docMk/>
          <pc:sldMk cId="1204942917" sldId="1499"/>
        </pc:sldMkLst>
      </pc:sldChg>
      <pc:sldChg chg="addSp delSp modSp mod delAnim modAnim">
        <pc:chgData name="Praveen Namakkal Mohankumar" userId="8059d15b-4f8c-44f0-86d6-597a7b49ae19" providerId="ADAL" clId="{C568ED6C-B49C-2A4D-A781-1E4717DC4795}" dt="2024-12-06T23:07:36.671" v="892" actId="478"/>
        <pc:sldMkLst>
          <pc:docMk/>
          <pc:sldMk cId="622165914" sldId="1500"/>
        </pc:sldMkLst>
      </pc:sldChg>
      <pc:sldChg chg="addSp delSp modSp mod modShow">
        <pc:chgData name="Praveen Namakkal Mohankumar" userId="8059d15b-4f8c-44f0-86d6-597a7b49ae19" providerId="ADAL" clId="{C568ED6C-B49C-2A4D-A781-1E4717DC4795}" dt="2024-12-07T00:30:20.650" v="1134" actId="729"/>
        <pc:sldMkLst>
          <pc:docMk/>
          <pc:sldMk cId="3831898234" sldId="1503"/>
        </pc:sldMkLst>
      </pc:sldChg>
      <pc:sldChg chg="delSp del mod">
        <pc:chgData name="Praveen Namakkal Mohankumar" userId="8059d15b-4f8c-44f0-86d6-597a7b49ae19" providerId="ADAL" clId="{C568ED6C-B49C-2A4D-A781-1E4717DC4795}" dt="2024-12-07T00:32:07.139" v="1161" actId="2696"/>
        <pc:sldMkLst>
          <pc:docMk/>
          <pc:sldMk cId="2917936891" sldId="1505"/>
        </pc:sldMkLst>
      </pc:sldChg>
      <pc:sldChg chg="del">
        <pc:chgData name="Praveen Namakkal Mohankumar" userId="8059d15b-4f8c-44f0-86d6-597a7b49ae19" providerId="ADAL" clId="{C568ED6C-B49C-2A4D-A781-1E4717DC4795}" dt="2024-12-03T23:35:53.481" v="14" actId="2696"/>
        <pc:sldMkLst>
          <pc:docMk/>
          <pc:sldMk cId="1286528500" sldId="1507"/>
        </pc:sldMkLst>
      </pc:sldChg>
      <pc:sldChg chg="del">
        <pc:chgData name="Praveen Namakkal Mohankumar" userId="8059d15b-4f8c-44f0-86d6-597a7b49ae19" providerId="ADAL" clId="{C568ED6C-B49C-2A4D-A781-1E4717DC4795}" dt="2024-12-03T23:54:23.375" v="398" actId="2696"/>
        <pc:sldMkLst>
          <pc:docMk/>
          <pc:sldMk cId="1030297506" sldId="1508"/>
        </pc:sldMkLst>
      </pc:sldChg>
      <pc:sldChg chg="addSp delSp modSp mod">
        <pc:chgData name="Praveen Namakkal Mohankumar" userId="8059d15b-4f8c-44f0-86d6-597a7b49ae19" providerId="ADAL" clId="{C568ED6C-B49C-2A4D-A781-1E4717DC4795}" dt="2024-12-07T00:31:59.009" v="1159" actId="20577"/>
        <pc:sldMkLst>
          <pc:docMk/>
          <pc:sldMk cId="2457293854" sldId="1509"/>
        </pc:sldMkLst>
      </pc:sldChg>
      <pc:sldChg chg="modSp mod">
        <pc:chgData name="Praveen Namakkal Mohankumar" userId="8059d15b-4f8c-44f0-86d6-597a7b49ae19" providerId="ADAL" clId="{C568ED6C-B49C-2A4D-A781-1E4717DC4795}" dt="2024-12-07T00:31:33.048" v="1151" actId="2711"/>
        <pc:sldMkLst>
          <pc:docMk/>
          <pc:sldMk cId="3514231923" sldId="1510"/>
        </pc:sldMkLst>
      </pc:sldChg>
      <pc:sldChg chg="delSp del mod">
        <pc:chgData name="Praveen Namakkal Mohankumar" userId="8059d15b-4f8c-44f0-86d6-597a7b49ae19" providerId="ADAL" clId="{C568ED6C-B49C-2A4D-A781-1E4717DC4795}" dt="2024-12-07T00:32:02.707" v="1160" actId="2696"/>
        <pc:sldMkLst>
          <pc:docMk/>
          <pc:sldMk cId="2700023477" sldId="1511"/>
        </pc:sldMkLst>
      </pc:sldChg>
      <pc:sldChg chg="delSp del mod">
        <pc:chgData name="Praveen Namakkal Mohankumar" userId="8059d15b-4f8c-44f0-86d6-597a7b49ae19" providerId="ADAL" clId="{C568ED6C-B49C-2A4D-A781-1E4717DC4795}" dt="2024-12-03T23:37:24.314" v="20" actId="2696"/>
        <pc:sldMkLst>
          <pc:docMk/>
          <pc:sldMk cId="3699608074" sldId="1512"/>
        </pc:sldMkLst>
      </pc:sldChg>
      <pc:sldChg chg="del">
        <pc:chgData name="Praveen Namakkal Mohankumar" userId="8059d15b-4f8c-44f0-86d6-597a7b49ae19" providerId="ADAL" clId="{C568ED6C-B49C-2A4D-A781-1E4717DC4795}" dt="2024-12-03T23:33:59.791" v="0" actId="2696"/>
        <pc:sldMkLst>
          <pc:docMk/>
          <pc:sldMk cId="2186652588" sldId="1514"/>
        </pc:sldMkLst>
      </pc:sldChg>
      <pc:sldChg chg="del">
        <pc:chgData name="Praveen Namakkal Mohankumar" userId="8059d15b-4f8c-44f0-86d6-597a7b49ae19" providerId="ADAL" clId="{C568ED6C-B49C-2A4D-A781-1E4717DC4795}" dt="2024-12-04T00:10:11.282" v="659" actId="2696"/>
        <pc:sldMkLst>
          <pc:docMk/>
          <pc:sldMk cId="1723363105" sldId="1515"/>
        </pc:sldMkLst>
      </pc:sldChg>
      <pc:sldChg chg="del">
        <pc:chgData name="Praveen Namakkal Mohankumar" userId="8059d15b-4f8c-44f0-86d6-597a7b49ae19" providerId="ADAL" clId="{C568ED6C-B49C-2A4D-A781-1E4717DC4795}" dt="2024-12-04T00:10:11.296" v="660" actId="2696"/>
        <pc:sldMkLst>
          <pc:docMk/>
          <pc:sldMk cId="842936208" sldId="1516"/>
        </pc:sldMkLst>
      </pc:sldChg>
      <pc:sldChg chg="addSp modSp mod modAnim">
        <pc:chgData name="Praveen Namakkal Mohankumar" userId="8059d15b-4f8c-44f0-86d6-597a7b49ae19" providerId="ADAL" clId="{C568ED6C-B49C-2A4D-A781-1E4717DC4795}" dt="2024-12-06T23:09:29.945" v="958"/>
        <pc:sldMkLst>
          <pc:docMk/>
          <pc:sldMk cId="1863879975" sldId="1517"/>
        </pc:sldMkLst>
      </pc:sldChg>
      <pc:sldChg chg="addSp delSp modSp mod modAnim">
        <pc:chgData name="Praveen Namakkal Mohankumar" userId="8059d15b-4f8c-44f0-86d6-597a7b49ae19" providerId="ADAL" clId="{C568ED6C-B49C-2A4D-A781-1E4717DC4795}" dt="2024-12-06T23:09:35.087" v="959"/>
        <pc:sldMkLst>
          <pc:docMk/>
          <pc:sldMk cId="1215104040" sldId="1518"/>
        </pc:sldMkLst>
      </pc:sldChg>
      <pc:sldChg chg="addSp delSp modSp mod modAnim">
        <pc:chgData name="Praveen Namakkal Mohankumar" userId="8059d15b-4f8c-44f0-86d6-597a7b49ae19" providerId="ADAL" clId="{C568ED6C-B49C-2A4D-A781-1E4717DC4795}" dt="2024-12-06T23:09:41.650" v="960"/>
        <pc:sldMkLst>
          <pc:docMk/>
          <pc:sldMk cId="1861943096" sldId="1520"/>
        </pc:sldMkLst>
      </pc:sldChg>
      <pc:sldChg chg="addSp delSp modSp mod modAnim">
        <pc:chgData name="Praveen Namakkal Mohankumar" userId="8059d15b-4f8c-44f0-86d6-597a7b49ae19" providerId="ADAL" clId="{C568ED6C-B49C-2A4D-A781-1E4717DC4795}" dt="2024-12-06T23:09:45.748" v="961"/>
        <pc:sldMkLst>
          <pc:docMk/>
          <pc:sldMk cId="3093872390" sldId="1521"/>
        </pc:sldMkLst>
      </pc:sldChg>
      <pc:sldChg chg="addSp delSp modSp mod modAnim">
        <pc:chgData name="Praveen Namakkal Mohankumar" userId="8059d15b-4f8c-44f0-86d6-597a7b49ae19" providerId="ADAL" clId="{C568ED6C-B49C-2A4D-A781-1E4717DC4795}" dt="2024-12-06T23:10:06.870" v="964"/>
        <pc:sldMkLst>
          <pc:docMk/>
          <pc:sldMk cId="894751957" sldId="1522"/>
        </pc:sldMkLst>
      </pc:sldChg>
      <pc:sldChg chg="delSp modSp add mod">
        <pc:chgData name="Praveen Namakkal Mohankumar" userId="8059d15b-4f8c-44f0-86d6-597a7b49ae19" providerId="ADAL" clId="{C568ED6C-B49C-2A4D-A781-1E4717DC4795}" dt="2024-12-03T23:53:03.565" v="348" actId="20577"/>
        <pc:sldMkLst>
          <pc:docMk/>
          <pc:sldMk cId="912435355" sldId="1527"/>
        </pc:sldMkLst>
      </pc:sldChg>
      <pc:sldChg chg="addSp delSp modSp add mod delAnim modAnim modShow">
        <pc:chgData name="Praveen Namakkal Mohankumar" userId="8059d15b-4f8c-44f0-86d6-597a7b49ae19" providerId="ADAL" clId="{C568ED6C-B49C-2A4D-A781-1E4717DC4795}" dt="2024-12-06T23:05:00.827" v="847" actId="478"/>
        <pc:sldMkLst>
          <pc:docMk/>
          <pc:sldMk cId="4130830904" sldId="1528"/>
        </pc:sldMkLst>
      </pc:sldChg>
      <pc:sldChg chg="addSp delSp modSp mod delAnim modAnim">
        <pc:chgData name="Praveen Namakkal Mohankumar" userId="8059d15b-4f8c-44f0-86d6-597a7b49ae19" providerId="ADAL" clId="{C568ED6C-B49C-2A4D-A781-1E4717DC4795}" dt="2024-12-06T23:13:35.189" v="1043" actId="478"/>
        <pc:sldMkLst>
          <pc:docMk/>
          <pc:sldMk cId="1913445757" sldId="1529"/>
        </pc:sldMkLst>
      </pc:sldChg>
      <pc:sldChg chg="addSp delSp modSp mod modAnim">
        <pc:chgData name="Praveen Namakkal Mohankumar" userId="8059d15b-4f8c-44f0-86d6-597a7b49ae19" providerId="ADAL" clId="{C568ED6C-B49C-2A4D-A781-1E4717DC4795}" dt="2024-12-06T23:14:29.143" v="1061"/>
        <pc:sldMkLst>
          <pc:docMk/>
          <pc:sldMk cId="3242416208" sldId="1530"/>
        </pc:sldMkLst>
      </pc:sldChg>
      <pc:sldChg chg="addSp delSp modSp mod modAnim">
        <pc:chgData name="Praveen Namakkal Mohankumar" userId="8059d15b-4f8c-44f0-86d6-597a7b49ae19" providerId="ADAL" clId="{C568ED6C-B49C-2A4D-A781-1E4717DC4795}" dt="2024-12-06T23:12:37.719" v="993"/>
        <pc:sldMkLst>
          <pc:docMk/>
          <pc:sldMk cId="361113611" sldId="1531"/>
        </pc:sldMkLst>
      </pc:sldChg>
      <pc:sldChg chg="addSp delSp modSp mod ord">
        <pc:chgData name="Praveen Namakkal Mohankumar" userId="8059d15b-4f8c-44f0-86d6-597a7b49ae19" providerId="ADAL" clId="{C568ED6C-B49C-2A4D-A781-1E4717DC4795}" dt="2024-12-07T00:33:43.798" v="1207" actId="207"/>
        <pc:sldMkLst>
          <pc:docMk/>
          <pc:sldMk cId="108051086" sldId="1532"/>
        </pc:sldMkLst>
      </pc:sldChg>
      <pc:sldChg chg="delSp modSp mod ord">
        <pc:chgData name="Praveen Namakkal Mohankumar" userId="8059d15b-4f8c-44f0-86d6-597a7b49ae19" providerId="ADAL" clId="{C568ED6C-B49C-2A4D-A781-1E4717DC4795}" dt="2024-12-07T00:33:55.159" v="1209" actId="478"/>
        <pc:sldMkLst>
          <pc:docMk/>
          <pc:sldMk cId="3747395131" sldId="1533"/>
        </pc:sldMkLst>
      </pc:sldChg>
      <pc:sldChg chg="addSp delSp modSp mod modAnim">
        <pc:chgData name="Praveen Namakkal Mohankumar" userId="8059d15b-4f8c-44f0-86d6-597a7b49ae19" providerId="ADAL" clId="{C568ED6C-B49C-2A4D-A781-1E4717DC4795}" dt="2024-12-06T23:10:01.369" v="963"/>
        <pc:sldMkLst>
          <pc:docMk/>
          <pc:sldMk cId="2604134280" sldId="1535"/>
        </pc:sldMkLst>
      </pc:sldChg>
    </pc:docChg>
  </pc:docChgLst>
  <pc:docChgLst>
    <pc:chgData name="Ce Zhang" userId="S::zhangc1@uchicago.edu::30d22807-8b28-4301-8529-26ca09289d13" providerId="AD" clId="Web-{993646CD-769D-4E70-8FFC-81534D247E2E}"/>
    <pc:docChg chg="modSld">
      <pc:chgData name="Ce Zhang" userId="S::zhangc1@uchicago.edu::30d22807-8b28-4301-8529-26ca09289d13" providerId="AD" clId="Web-{993646CD-769D-4E70-8FFC-81534D247E2E}" dt="2024-03-31T23:16:16.653" v="55" actId="20577"/>
      <pc:docMkLst>
        <pc:docMk/>
      </pc:docMkLst>
      <pc:sldChg chg="modSp">
        <pc:chgData name="Ce Zhang" userId="S::zhangc1@uchicago.edu::30d22807-8b28-4301-8529-26ca09289d13" providerId="AD" clId="Web-{993646CD-769D-4E70-8FFC-81534D247E2E}" dt="2024-03-31T23:16:16.653" v="55" actId="20577"/>
        <pc:sldMkLst>
          <pc:docMk/>
          <pc:sldMk cId="2081014588" sldId="1485"/>
        </pc:sldMkLst>
      </pc:sldChg>
    </pc:docChg>
  </pc:docChgLst>
  <pc:docChgLst>
    <pc:chgData name="Yangze Lian" userId="S::yangzel@uchicago.edu::91b49c91-5eac-486b-b38a-bfcd165457bc" providerId="AD" clId="Web-{AAEA5EDB-26FC-AFD1-1616-C557DD6315CD}"/>
    <pc:docChg chg="modSld sldOrd">
      <pc:chgData name="Yangze Lian" userId="S::yangzel@uchicago.edu::91b49c91-5eac-486b-b38a-bfcd165457bc" providerId="AD" clId="Web-{AAEA5EDB-26FC-AFD1-1616-C557DD6315CD}" dt="2024-12-07T01:42:41.195" v="3" actId="1076"/>
      <pc:docMkLst>
        <pc:docMk/>
      </pc:docMkLst>
      <pc:sldChg chg="ord">
        <pc:chgData name="Yangze Lian" userId="S::yangzel@uchicago.edu::91b49c91-5eac-486b-b38a-bfcd165457bc" providerId="AD" clId="Web-{AAEA5EDB-26FC-AFD1-1616-C557DD6315CD}" dt="2024-12-07T01:34:05.537" v="1"/>
        <pc:sldMkLst>
          <pc:docMk/>
          <pc:sldMk cId="1204942917" sldId="1499"/>
        </pc:sldMkLst>
      </pc:sldChg>
      <pc:sldChg chg="ord">
        <pc:chgData name="Yangze Lian" userId="S::yangzel@uchicago.edu::91b49c91-5eac-486b-b38a-bfcd165457bc" providerId="AD" clId="Web-{AAEA5EDB-26FC-AFD1-1616-C557DD6315CD}" dt="2024-12-07T01:33:48.005" v="0"/>
        <pc:sldMkLst>
          <pc:docMk/>
          <pc:sldMk cId="3831898234" sldId="1503"/>
        </pc:sldMkLst>
      </pc:sldChg>
      <pc:sldChg chg="modSp">
        <pc:chgData name="Yangze Lian" userId="S::yangzel@uchicago.edu::91b49c91-5eac-486b-b38a-bfcd165457bc" providerId="AD" clId="Web-{AAEA5EDB-26FC-AFD1-1616-C557DD6315CD}" dt="2024-12-07T01:42:41.195" v="3" actId="1076"/>
        <pc:sldMkLst>
          <pc:docMk/>
          <pc:sldMk cId="2457293854" sldId="1509"/>
        </pc:sldMkLst>
      </pc:sldChg>
      <pc:sldChg chg="ord">
        <pc:chgData name="Yangze Lian" userId="S::yangzel@uchicago.edu::91b49c91-5eac-486b-b38a-bfcd165457bc" providerId="AD" clId="Web-{AAEA5EDB-26FC-AFD1-1616-C557DD6315CD}" dt="2024-12-07T01:38:04.545" v="2"/>
        <pc:sldMkLst>
          <pc:docMk/>
          <pc:sldMk cId="3242416208" sldId="1530"/>
        </pc:sldMkLst>
      </pc:sldChg>
    </pc:docChg>
  </pc:docChgLst>
  <pc:docChgLst>
    <pc:chgData name="Yangze Lian" userId="S::yangzel@uchicago.edu::91b49c91-5eac-486b-b38a-bfcd165457bc" providerId="AD" clId="Web-{82096874-A7AF-48E2-BD46-5FF252642715}"/>
    <pc:docChg chg="addSld modSld">
      <pc:chgData name="Yangze Lian" userId="S::yangzel@uchicago.edu::91b49c91-5eac-486b-b38a-bfcd165457bc" providerId="AD" clId="Web-{82096874-A7AF-48E2-BD46-5FF252642715}" dt="2024-04-15T01:39:56.675" v="114" actId="20577"/>
      <pc:docMkLst>
        <pc:docMk/>
      </pc:docMkLst>
      <pc:sldChg chg="addSp delSp modSp new">
        <pc:chgData name="Yangze Lian" userId="S::yangzel@uchicago.edu::91b49c91-5eac-486b-b38a-bfcd165457bc" providerId="AD" clId="Web-{82096874-A7AF-48E2-BD46-5FF252642715}" dt="2024-04-15T01:39:56.675" v="114" actId="20577"/>
        <pc:sldMkLst>
          <pc:docMk/>
          <pc:sldMk cId="532562734" sldId="1493"/>
        </pc:sldMkLst>
      </pc:sldChg>
      <pc:sldChg chg="addSp modSp new">
        <pc:chgData name="Yangze Lian" userId="S::yangzel@uchicago.edu::91b49c91-5eac-486b-b38a-bfcd165457bc" providerId="AD" clId="Web-{82096874-A7AF-48E2-BD46-5FF252642715}" dt="2024-04-14T22:16:30.862" v="69" actId="1076"/>
        <pc:sldMkLst>
          <pc:docMk/>
          <pc:sldMk cId="356508532" sldId="1494"/>
        </pc:sldMkLst>
      </pc:sldChg>
    </pc:docChg>
  </pc:docChgLst>
  <pc:docChgLst>
    <pc:chgData name="Yangze Lian" userId="S::yangzel@uchicago.edu::91b49c91-5eac-486b-b38a-bfcd165457bc" providerId="AD" clId="Web-{7BD2E69D-92FA-4466-B3AD-198AB7C36CC6}"/>
    <pc:docChg chg="modSld">
      <pc:chgData name="Yangze Lian" userId="S::yangzel@uchicago.edu::91b49c91-5eac-486b-b38a-bfcd165457bc" providerId="AD" clId="Web-{7BD2E69D-92FA-4466-B3AD-198AB7C36CC6}" dt="2024-03-29T19:17:47.957" v="88" actId="20577"/>
      <pc:docMkLst>
        <pc:docMk/>
      </pc:docMkLst>
    </pc:docChg>
  </pc:docChgLst>
  <pc:docChgLst>
    <pc:chgData name="Yangze Lian" userId="S::yangzel@uchicago.edu::91b49c91-5eac-486b-b38a-bfcd165457bc" providerId="AD" clId="Web-{838F09C5-0CF8-4D37-ABEE-8988A26929DC}"/>
    <pc:docChg chg="modSld">
      <pc:chgData name="Yangze Lian" userId="S::yangzel@uchicago.edu::91b49c91-5eac-486b-b38a-bfcd165457bc" providerId="AD" clId="Web-{838F09C5-0CF8-4D37-ABEE-8988A26929DC}" dt="2024-03-29T19:41:40.270" v="57" actId="1076"/>
      <pc:docMkLst>
        <pc:docMk/>
      </pc:docMkLst>
      <pc:sldChg chg="addSp delSp modSp">
        <pc:chgData name="Yangze Lian" userId="S::yangzel@uchicago.edu::91b49c91-5eac-486b-b38a-bfcd165457bc" providerId="AD" clId="Web-{838F09C5-0CF8-4D37-ABEE-8988A26929DC}" dt="2024-03-29T19:41:40.270" v="57" actId="1076"/>
        <pc:sldMkLst>
          <pc:docMk/>
          <pc:sldMk cId="2081014588" sldId="1485"/>
        </pc:sldMkLst>
      </pc:sldChg>
    </pc:docChg>
  </pc:docChgLst>
  <pc:docChgLst>
    <pc:chgData name="Yash Bhardwaj" userId="06d7013f-6877-407c-a342-2615ecb59a07" providerId="ADAL" clId="{E39E8C2B-180B-4965-AF20-B78FC6E7C23B}"/>
    <pc:docChg chg="modSld sldOrd">
      <pc:chgData name="Yash Bhardwaj" userId="06d7013f-6877-407c-a342-2615ecb59a07" providerId="ADAL" clId="{E39E8C2B-180B-4965-AF20-B78FC6E7C23B}" dt="2024-12-12T18:32:23.872" v="87"/>
      <pc:docMkLst>
        <pc:docMk/>
      </pc:docMkLst>
      <pc:sldChg chg="modSp mod">
        <pc:chgData name="Yash Bhardwaj" userId="06d7013f-6877-407c-a342-2615ecb59a07" providerId="ADAL" clId="{E39E8C2B-180B-4965-AF20-B78FC6E7C23B}" dt="2024-12-12T17:10:03.172" v="85" actId="20577"/>
        <pc:sldMkLst>
          <pc:docMk/>
          <pc:sldMk cId="327763926" sldId="1492"/>
        </pc:sldMkLst>
        <pc:spChg chg="mod">
          <ac:chgData name="Yash Bhardwaj" userId="06d7013f-6877-407c-a342-2615ecb59a07" providerId="ADAL" clId="{E39E8C2B-180B-4965-AF20-B78FC6E7C23B}" dt="2024-12-12T04:30:57.049" v="84" actId="1076"/>
          <ac:spMkLst>
            <pc:docMk/>
            <pc:sldMk cId="327763926" sldId="1492"/>
            <ac:spMk id="10" creationId="{1BA0E37E-48AB-F125-673E-9541C0153AEA}"/>
          </ac:spMkLst>
        </pc:spChg>
        <pc:spChg chg="mod">
          <ac:chgData name="Yash Bhardwaj" userId="06d7013f-6877-407c-a342-2615ecb59a07" providerId="ADAL" clId="{E39E8C2B-180B-4965-AF20-B78FC6E7C23B}" dt="2024-12-12T04:29:54.542" v="63" actId="20577"/>
          <ac:spMkLst>
            <pc:docMk/>
            <pc:sldMk cId="327763926" sldId="1492"/>
            <ac:spMk id="15" creationId="{2BC7B852-21C9-74CA-1CAB-928930814AAA}"/>
          </ac:spMkLst>
        </pc:spChg>
        <pc:spChg chg="mod">
          <ac:chgData name="Yash Bhardwaj" userId="06d7013f-6877-407c-a342-2615ecb59a07" providerId="ADAL" clId="{E39E8C2B-180B-4965-AF20-B78FC6E7C23B}" dt="2024-12-12T04:30:05.932" v="82" actId="20577"/>
          <ac:spMkLst>
            <pc:docMk/>
            <pc:sldMk cId="327763926" sldId="1492"/>
            <ac:spMk id="17" creationId="{A5CF839A-DFD7-379B-DD06-6D2A03059B93}"/>
          </ac:spMkLst>
        </pc:spChg>
        <pc:spChg chg="mod">
          <ac:chgData name="Yash Bhardwaj" userId="06d7013f-6877-407c-a342-2615ecb59a07" providerId="ADAL" clId="{E39E8C2B-180B-4965-AF20-B78FC6E7C23B}" dt="2024-12-12T17:10:03.172" v="85" actId="20577"/>
          <ac:spMkLst>
            <pc:docMk/>
            <pc:sldMk cId="327763926" sldId="1492"/>
            <ac:spMk id="19" creationId="{1EEEB57A-9811-5B91-BC65-F1D924EA132A}"/>
          </ac:spMkLst>
        </pc:spChg>
      </pc:sldChg>
      <pc:sldChg chg="modSp">
        <pc:chgData name="Yash Bhardwaj" userId="06d7013f-6877-407c-a342-2615ecb59a07" providerId="ADAL" clId="{E39E8C2B-180B-4965-AF20-B78FC6E7C23B}" dt="2024-12-12T04:28:48.254" v="56" actId="1076"/>
        <pc:sldMkLst>
          <pc:docMk/>
          <pc:sldMk cId="1317239799" sldId="1564"/>
        </pc:sldMkLst>
        <pc:picChg chg="mod">
          <ac:chgData name="Yash Bhardwaj" userId="06d7013f-6877-407c-a342-2615ecb59a07" providerId="ADAL" clId="{E39E8C2B-180B-4965-AF20-B78FC6E7C23B}" dt="2024-12-12T04:28:48.254" v="56" actId="1076"/>
          <ac:picMkLst>
            <pc:docMk/>
            <pc:sldMk cId="1317239799" sldId="1564"/>
            <ac:picMk id="4098" creationId="{F6CD372F-673D-56F1-0D95-95521518DD5E}"/>
          </ac:picMkLst>
        </pc:picChg>
      </pc:sldChg>
      <pc:sldChg chg="ord">
        <pc:chgData name="Yash Bhardwaj" userId="06d7013f-6877-407c-a342-2615ecb59a07" providerId="ADAL" clId="{E39E8C2B-180B-4965-AF20-B78FC6E7C23B}" dt="2024-12-12T04:24:34.713" v="1"/>
        <pc:sldMkLst>
          <pc:docMk/>
          <pc:sldMk cId="2588986694" sldId="1567"/>
        </pc:sldMkLst>
      </pc:sldChg>
      <pc:sldChg chg="ord">
        <pc:chgData name="Yash Bhardwaj" userId="06d7013f-6877-407c-a342-2615ecb59a07" providerId="ADAL" clId="{E39E8C2B-180B-4965-AF20-B78FC6E7C23B}" dt="2024-12-12T04:24:38.737" v="3"/>
        <pc:sldMkLst>
          <pc:docMk/>
          <pc:sldMk cId="1314051107" sldId="1568"/>
        </pc:sldMkLst>
      </pc:sldChg>
      <pc:sldChg chg="addSp modSp mod modAnim">
        <pc:chgData name="Yash Bhardwaj" userId="06d7013f-6877-407c-a342-2615ecb59a07" providerId="ADAL" clId="{E39E8C2B-180B-4965-AF20-B78FC6E7C23B}" dt="2024-12-12T18:32:04.303" v="86"/>
        <pc:sldMkLst>
          <pc:docMk/>
          <pc:sldMk cId="1864420837" sldId="1569"/>
        </pc:sldMkLst>
        <pc:spChg chg="add mod">
          <ac:chgData name="Yash Bhardwaj" userId="06d7013f-6877-407c-a342-2615ecb59a07" providerId="ADAL" clId="{E39E8C2B-180B-4965-AF20-B78FC6E7C23B}" dt="2024-12-12T04:25:39.867" v="54" actId="1076"/>
          <ac:spMkLst>
            <pc:docMk/>
            <pc:sldMk cId="1864420837" sldId="1569"/>
            <ac:spMk id="2" creationId="{A59F0ED9-C753-C27B-74B7-838824151257}"/>
          </ac:spMkLst>
        </pc:spChg>
        <pc:picChg chg="add mod">
          <ac:chgData name="Yash Bhardwaj" userId="06d7013f-6877-407c-a342-2615ecb59a07" providerId="ADAL" clId="{E39E8C2B-180B-4965-AF20-B78FC6E7C23B}" dt="2024-12-12T18:32:04.303" v="86"/>
          <ac:picMkLst>
            <pc:docMk/>
            <pc:sldMk cId="1864420837" sldId="1569"/>
            <ac:picMk id="3" creationId="{A3A79174-52E2-3AA3-C19B-6983F2CA488D}"/>
          </ac:picMkLst>
        </pc:picChg>
      </pc:sldChg>
      <pc:sldChg chg="addSp modSp mod modAnim">
        <pc:chgData name="Yash Bhardwaj" userId="06d7013f-6877-407c-a342-2615ecb59a07" providerId="ADAL" clId="{E39E8C2B-180B-4965-AF20-B78FC6E7C23B}" dt="2024-12-12T18:32:23.872" v="87"/>
        <pc:sldMkLst>
          <pc:docMk/>
          <pc:sldMk cId="4217506987" sldId="1570"/>
        </pc:sldMkLst>
        <pc:spChg chg="add mod">
          <ac:chgData name="Yash Bhardwaj" userId="06d7013f-6877-407c-a342-2615ecb59a07" providerId="ADAL" clId="{E39E8C2B-180B-4965-AF20-B78FC6E7C23B}" dt="2024-12-12T04:25:36.323" v="53" actId="1076"/>
          <ac:spMkLst>
            <pc:docMk/>
            <pc:sldMk cId="4217506987" sldId="1570"/>
            <ac:spMk id="2" creationId="{CC319C61-94C5-1ECA-C5C9-7F5C67A7885A}"/>
          </ac:spMkLst>
        </pc:spChg>
        <pc:picChg chg="add mod">
          <ac:chgData name="Yash Bhardwaj" userId="06d7013f-6877-407c-a342-2615ecb59a07" providerId="ADAL" clId="{E39E8C2B-180B-4965-AF20-B78FC6E7C23B}" dt="2024-12-12T18:32:23.872" v="87"/>
          <ac:picMkLst>
            <pc:docMk/>
            <pc:sldMk cId="4217506987" sldId="1570"/>
            <ac:picMk id="3" creationId="{654AF766-40E9-056F-8D99-1219E02FEED4}"/>
          </ac:picMkLst>
        </pc:picChg>
      </pc:sldChg>
    </pc:docChg>
  </pc:docChgLst>
  <pc:docChgLst>
    <pc:chgData name="Nia Gangar" userId="23d61b12-be16-4ac4-9d55-08bbfbe31743" providerId="ADAL" clId="{5E7745F4-66FD-4FDA-955B-73429F168AFE}"/>
    <pc:docChg chg="undo redo custSel modSld sldOrd">
      <pc:chgData name="Nia Gangar" userId="23d61b12-be16-4ac4-9d55-08bbfbe31743" providerId="ADAL" clId="{5E7745F4-66FD-4FDA-955B-73429F168AFE}" dt="2024-12-12T17:32:19.852" v="491" actId="1076"/>
      <pc:docMkLst>
        <pc:docMk/>
      </pc:docMkLst>
      <pc:sldChg chg="addSp delSp modSp mod delAnim modAnim">
        <pc:chgData name="Nia Gangar" userId="23d61b12-be16-4ac4-9d55-08bbfbe31743" providerId="ADAL" clId="{5E7745F4-66FD-4FDA-955B-73429F168AFE}" dt="2024-12-12T04:31:57.983" v="146" actId="122"/>
        <pc:sldMkLst>
          <pc:docMk/>
          <pc:sldMk cId="327763926" sldId="1492"/>
        </pc:sldMkLst>
        <pc:spChg chg="mod">
          <ac:chgData name="Nia Gangar" userId="23d61b12-be16-4ac4-9d55-08bbfbe31743" providerId="ADAL" clId="{5E7745F4-66FD-4FDA-955B-73429F168AFE}" dt="2024-12-12T04:31:57.983" v="146" actId="122"/>
          <ac:spMkLst>
            <pc:docMk/>
            <pc:sldMk cId="327763926" sldId="1492"/>
            <ac:spMk id="3" creationId="{2AF23620-1E11-06BA-AFCC-60C128F318F1}"/>
          </ac:spMkLst>
        </pc:spChg>
        <pc:spChg chg="mod">
          <ac:chgData name="Nia Gangar" userId="23d61b12-be16-4ac4-9d55-08bbfbe31743" providerId="ADAL" clId="{5E7745F4-66FD-4FDA-955B-73429F168AFE}" dt="2024-12-11T20:58:05.451" v="128" actId="1076"/>
          <ac:spMkLst>
            <pc:docMk/>
            <pc:sldMk cId="327763926" sldId="1492"/>
            <ac:spMk id="5" creationId="{4453D090-852F-E2CB-B681-DF93301F1939}"/>
          </ac:spMkLst>
        </pc:spChg>
        <pc:spChg chg="add mod">
          <ac:chgData name="Nia Gangar" userId="23d61b12-be16-4ac4-9d55-08bbfbe31743" providerId="ADAL" clId="{5E7745F4-66FD-4FDA-955B-73429F168AFE}" dt="2024-12-11T21:08:43.952" v="132" actId="1076"/>
          <ac:spMkLst>
            <pc:docMk/>
            <pc:sldMk cId="327763926" sldId="1492"/>
            <ac:spMk id="10" creationId="{1BA0E37E-48AB-F125-673E-9541C0153AEA}"/>
          </ac:spMkLst>
        </pc:spChg>
        <pc:spChg chg="add del mod">
          <ac:chgData name="Nia Gangar" userId="23d61b12-be16-4ac4-9d55-08bbfbe31743" providerId="ADAL" clId="{5E7745F4-66FD-4FDA-955B-73429F168AFE}" dt="2024-12-11T20:57:39.340" v="124" actId="1076"/>
          <ac:spMkLst>
            <pc:docMk/>
            <pc:sldMk cId="327763926" sldId="1492"/>
            <ac:spMk id="14" creationId="{4D08CC92-5641-9287-2571-D476F0467B9E}"/>
          </ac:spMkLst>
        </pc:spChg>
        <pc:spChg chg="mod">
          <ac:chgData name="Nia Gangar" userId="23d61b12-be16-4ac4-9d55-08bbfbe31743" providerId="ADAL" clId="{5E7745F4-66FD-4FDA-955B-73429F168AFE}" dt="2024-12-11T20:57:52.689" v="126" actId="1076"/>
          <ac:spMkLst>
            <pc:docMk/>
            <pc:sldMk cId="327763926" sldId="1492"/>
            <ac:spMk id="15" creationId="{2BC7B852-21C9-74CA-1CAB-928930814AAA}"/>
          </ac:spMkLst>
        </pc:spChg>
        <pc:spChg chg="mod">
          <ac:chgData name="Nia Gangar" userId="23d61b12-be16-4ac4-9d55-08bbfbe31743" providerId="ADAL" clId="{5E7745F4-66FD-4FDA-955B-73429F168AFE}" dt="2024-12-11T20:58:19.580" v="130" actId="1076"/>
          <ac:spMkLst>
            <pc:docMk/>
            <pc:sldMk cId="327763926" sldId="1492"/>
            <ac:spMk id="17" creationId="{A5CF839A-DFD7-379B-DD06-6D2A03059B93}"/>
          </ac:spMkLst>
        </pc:spChg>
        <pc:picChg chg="add del mod">
          <ac:chgData name="Nia Gangar" userId="23d61b12-be16-4ac4-9d55-08bbfbe31743" providerId="ADAL" clId="{5E7745F4-66FD-4FDA-955B-73429F168AFE}" dt="2024-12-11T20:44:21.268" v="94" actId="478"/>
          <ac:picMkLst>
            <pc:docMk/>
            <pc:sldMk cId="327763926" sldId="1492"/>
            <ac:picMk id="2" creationId="{ADCB28E3-1145-D7BF-B78A-BA789F09F70F}"/>
          </ac:picMkLst>
        </pc:picChg>
        <pc:picChg chg="add">
          <ac:chgData name="Nia Gangar" userId="23d61b12-be16-4ac4-9d55-08bbfbe31743" providerId="ADAL" clId="{5E7745F4-66FD-4FDA-955B-73429F168AFE}" dt="2024-12-11T20:44:50.735" v="95"/>
          <ac:picMkLst>
            <pc:docMk/>
            <pc:sldMk cId="327763926" sldId="1492"/>
            <ac:picMk id="1026" creationId="{F7319B0C-6066-83E3-13AD-CFEB61A6785D}"/>
          </ac:picMkLst>
        </pc:picChg>
      </pc:sldChg>
      <pc:sldChg chg="modSp mod">
        <pc:chgData name="Nia Gangar" userId="23d61b12-be16-4ac4-9d55-08bbfbe31743" providerId="ADAL" clId="{5E7745F4-66FD-4FDA-955B-73429F168AFE}" dt="2024-12-12T04:32:03.446" v="147" actId="122"/>
        <pc:sldMkLst>
          <pc:docMk/>
          <pc:sldMk cId="1108715465" sldId="1563"/>
        </pc:sldMkLst>
        <pc:spChg chg="mod">
          <ac:chgData name="Nia Gangar" userId="23d61b12-be16-4ac4-9d55-08bbfbe31743" providerId="ADAL" clId="{5E7745F4-66FD-4FDA-955B-73429F168AFE}" dt="2024-12-12T04:32:03.446" v="147" actId="122"/>
          <ac:spMkLst>
            <pc:docMk/>
            <pc:sldMk cId="1108715465" sldId="1563"/>
            <ac:spMk id="8" creationId="{47517DEE-B026-D705-E53A-FDD8EBA8923E}"/>
          </ac:spMkLst>
        </pc:spChg>
      </pc:sldChg>
      <pc:sldChg chg="delSp modSp mod">
        <pc:chgData name="Nia Gangar" userId="23d61b12-be16-4ac4-9d55-08bbfbe31743" providerId="ADAL" clId="{5E7745F4-66FD-4FDA-955B-73429F168AFE}" dt="2024-12-12T04:33:24.752" v="152" actId="122"/>
        <pc:sldMkLst>
          <pc:docMk/>
          <pc:sldMk cId="1317239799" sldId="1564"/>
        </pc:sldMkLst>
        <pc:spChg chg="del">
          <ac:chgData name="Nia Gangar" userId="23d61b12-be16-4ac4-9d55-08bbfbe31743" providerId="ADAL" clId="{5E7745F4-66FD-4FDA-955B-73429F168AFE}" dt="2024-12-12T04:33:21.887" v="151" actId="478"/>
          <ac:spMkLst>
            <pc:docMk/>
            <pc:sldMk cId="1317239799" sldId="1564"/>
            <ac:spMk id="2" creationId="{36F798F2-171D-CA64-885C-BEF9507FCE4E}"/>
          </ac:spMkLst>
        </pc:spChg>
        <pc:spChg chg="mod">
          <ac:chgData name="Nia Gangar" userId="23d61b12-be16-4ac4-9d55-08bbfbe31743" providerId="ADAL" clId="{5E7745F4-66FD-4FDA-955B-73429F168AFE}" dt="2024-12-12T04:33:24.752" v="152" actId="122"/>
          <ac:spMkLst>
            <pc:docMk/>
            <pc:sldMk cId="1317239799" sldId="1564"/>
            <ac:spMk id="8" creationId="{E6CEBA95-E37D-A0A4-F6F4-1443FE17D43F}"/>
          </ac:spMkLst>
        </pc:spChg>
      </pc:sldChg>
      <pc:sldChg chg="modSp mod">
        <pc:chgData name="Nia Gangar" userId="23d61b12-be16-4ac4-9d55-08bbfbe31743" providerId="ADAL" clId="{5E7745F4-66FD-4FDA-955B-73429F168AFE}" dt="2024-12-12T04:33:55.998" v="153" actId="255"/>
        <pc:sldMkLst>
          <pc:docMk/>
          <pc:sldMk cId="1104876537" sldId="1565"/>
        </pc:sldMkLst>
        <pc:spChg chg="mod">
          <ac:chgData name="Nia Gangar" userId="23d61b12-be16-4ac4-9d55-08bbfbe31743" providerId="ADAL" clId="{5E7745F4-66FD-4FDA-955B-73429F168AFE}" dt="2024-12-12T04:33:55.998" v="153" actId="255"/>
          <ac:spMkLst>
            <pc:docMk/>
            <pc:sldMk cId="1104876537" sldId="1565"/>
            <ac:spMk id="8" creationId="{FB774202-3491-CF82-E9E0-D54F8DB4695A}"/>
          </ac:spMkLst>
        </pc:spChg>
      </pc:sldChg>
      <pc:sldChg chg="addSp delSp modSp mod">
        <pc:chgData name="Nia Gangar" userId="23d61b12-be16-4ac4-9d55-08bbfbe31743" providerId="ADAL" clId="{5E7745F4-66FD-4FDA-955B-73429F168AFE}" dt="2024-12-12T17:11:29.746" v="451" actId="1076"/>
        <pc:sldMkLst>
          <pc:docMk/>
          <pc:sldMk cId="3864017504" sldId="1566"/>
        </pc:sldMkLst>
        <pc:spChg chg="mod">
          <ac:chgData name="Nia Gangar" userId="23d61b12-be16-4ac4-9d55-08bbfbe31743" providerId="ADAL" clId="{5E7745F4-66FD-4FDA-955B-73429F168AFE}" dt="2024-12-12T17:06:37.608" v="429" actId="1076"/>
          <ac:spMkLst>
            <pc:docMk/>
            <pc:sldMk cId="3864017504" sldId="1566"/>
            <ac:spMk id="2" creationId="{8FEDC9D5-949B-414C-E8D3-3B23BE10A288}"/>
          </ac:spMkLst>
        </pc:spChg>
        <pc:spChg chg="mod">
          <ac:chgData name="Nia Gangar" userId="23d61b12-be16-4ac4-9d55-08bbfbe31743" providerId="ADAL" clId="{5E7745F4-66FD-4FDA-955B-73429F168AFE}" dt="2024-12-12T17:06:37.608" v="429" actId="1076"/>
          <ac:spMkLst>
            <pc:docMk/>
            <pc:sldMk cId="3864017504" sldId="1566"/>
            <ac:spMk id="3" creationId="{BF6CE22E-8062-AAC0-DCC6-1A77EC28E4B2}"/>
          </ac:spMkLst>
        </pc:spChg>
        <pc:spChg chg="mod">
          <ac:chgData name="Nia Gangar" userId="23d61b12-be16-4ac4-9d55-08bbfbe31743" providerId="ADAL" clId="{5E7745F4-66FD-4FDA-955B-73429F168AFE}" dt="2024-12-12T17:06:37.608" v="429" actId="1076"/>
          <ac:spMkLst>
            <pc:docMk/>
            <pc:sldMk cId="3864017504" sldId="1566"/>
            <ac:spMk id="4" creationId="{722A443C-70C5-50B7-DF01-16E432ABD357}"/>
          </ac:spMkLst>
        </pc:spChg>
        <pc:spChg chg="add mod">
          <ac:chgData name="Nia Gangar" userId="23d61b12-be16-4ac4-9d55-08bbfbe31743" providerId="ADAL" clId="{5E7745F4-66FD-4FDA-955B-73429F168AFE}" dt="2024-12-12T17:06:37.608" v="429" actId="1076"/>
          <ac:spMkLst>
            <pc:docMk/>
            <pc:sldMk cId="3864017504" sldId="1566"/>
            <ac:spMk id="5" creationId="{B3EB8A7C-7AF6-56B1-F269-953BF5C6E929}"/>
          </ac:spMkLst>
        </pc:spChg>
        <pc:spChg chg="add mod">
          <ac:chgData name="Nia Gangar" userId="23d61b12-be16-4ac4-9d55-08bbfbe31743" providerId="ADAL" clId="{5E7745F4-66FD-4FDA-955B-73429F168AFE}" dt="2024-12-12T17:06:37.608" v="429" actId="1076"/>
          <ac:spMkLst>
            <pc:docMk/>
            <pc:sldMk cId="3864017504" sldId="1566"/>
            <ac:spMk id="6" creationId="{0E06830C-8A14-6939-DAF0-689240C1D71F}"/>
          </ac:spMkLst>
        </pc:spChg>
        <pc:spChg chg="mod">
          <ac:chgData name="Nia Gangar" userId="23d61b12-be16-4ac4-9d55-08bbfbe31743" providerId="ADAL" clId="{5E7745F4-66FD-4FDA-955B-73429F168AFE}" dt="2024-12-12T17:05:58.695" v="423" actId="207"/>
          <ac:spMkLst>
            <pc:docMk/>
            <pc:sldMk cId="3864017504" sldId="1566"/>
            <ac:spMk id="8" creationId="{3FF8C075-22FA-CB00-D6F6-C5A664B13683}"/>
          </ac:spMkLst>
        </pc:spChg>
        <pc:spChg chg="add mod">
          <ac:chgData name="Nia Gangar" userId="23d61b12-be16-4ac4-9d55-08bbfbe31743" providerId="ADAL" clId="{5E7745F4-66FD-4FDA-955B-73429F168AFE}" dt="2024-12-12T17:06:37.608" v="429" actId="1076"/>
          <ac:spMkLst>
            <pc:docMk/>
            <pc:sldMk cId="3864017504" sldId="1566"/>
            <ac:spMk id="9" creationId="{B57829ED-7DDC-9089-56F7-A104E356D8CD}"/>
          </ac:spMkLst>
        </pc:spChg>
        <pc:picChg chg="add mod">
          <ac:chgData name="Nia Gangar" userId="23d61b12-be16-4ac4-9d55-08bbfbe31743" providerId="ADAL" clId="{5E7745F4-66FD-4FDA-955B-73429F168AFE}" dt="2024-12-12T17:08:02.366" v="443" actId="1076"/>
          <ac:picMkLst>
            <pc:docMk/>
            <pc:sldMk cId="3864017504" sldId="1566"/>
            <ac:picMk id="11" creationId="{17B66201-0ED4-9ECA-5D0D-8110F7507E2B}"/>
          </ac:picMkLst>
        </pc:picChg>
        <pc:picChg chg="add mod">
          <ac:chgData name="Nia Gangar" userId="23d61b12-be16-4ac4-9d55-08bbfbe31743" providerId="ADAL" clId="{5E7745F4-66FD-4FDA-955B-73429F168AFE}" dt="2024-12-12T17:08:11.063" v="444" actId="1076"/>
          <ac:picMkLst>
            <pc:docMk/>
            <pc:sldMk cId="3864017504" sldId="1566"/>
            <ac:picMk id="13" creationId="{8400F24C-252C-26F4-12F4-6C87446A3F83}"/>
          </ac:picMkLst>
        </pc:picChg>
        <pc:picChg chg="add del mod">
          <ac:chgData name="Nia Gangar" userId="23d61b12-be16-4ac4-9d55-08bbfbe31743" providerId="ADAL" clId="{5E7745F4-66FD-4FDA-955B-73429F168AFE}" dt="2024-12-12T17:08:58.574" v="446" actId="478"/>
          <ac:picMkLst>
            <pc:docMk/>
            <pc:sldMk cId="3864017504" sldId="1566"/>
            <ac:picMk id="15" creationId="{D93D7F4A-2885-5BE3-DA2C-5CCE43768EF4}"/>
          </ac:picMkLst>
        </pc:picChg>
        <pc:picChg chg="add mod">
          <ac:chgData name="Nia Gangar" userId="23d61b12-be16-4ac4-9d55-08bbfbe31743" providerId="ADAL" clId="{5E7745F4-66FD-4FDA-955B-73429F168AFE}" dt="2024-12-12T17:11:29.746" v="451" actId="1076"/>
          <ac:picMkLst>
            <pc:docMk/>
            <pc:sldMk cId="3864017504" sldId="1566"/>
            <ac:picMk id="17" creationId="{04AA6EAC-E785-190A-8FC0-8F26EBE66487}"/>
          </ac:picMkLst>
        </pc:picChg>
      </pc:sldChg>
      <pc:sldChg chg="modSp mod">
        <pc:chgData name="Nia Gangar" userId="23d61b12-be16-4ac4-9d55-08bbfbe31743" providerId="ADAL" clId="{5E7745F4-66FD-4FDA-955B-73429F168AFE}" dt="2024-12-12T04:34:17.942" v="157" actId="255"/>
        <pc:sldMkLst>
          <pc:docMk/>
          <pc:sldMk cId="2588986694" sldId="1567"/>
        </pc:sldMkLst>
        <pc:spChg chg="mod">
          <ac:chgData name="Nia Gangar" userId="23d61b12-be16-4ac4-9d55-08bbfbe31743" providerId="ADAL" clId="{5E7745F4-66FD-4FDA-955B-73429F168AFE}" dt="2024-12-12T04:34:17.942" v="157" actId="255"/>
          <ac:spMkLst>
            <pc:docMk/>
            <pc:sldMk cId="2588986694" sldId="1567"/>
            <ac:spMk id="8" creationId="{C624354B-5958-1596-2782-50279E431DBC}"/>
          </ac:spMkLst>
        </pc:spChg>
      </pc:sldChg>
      <pc:sldChg chg="addSp delSp modSp mod ord modNotesTx">
        <pc:chgData name="Nia Gangar" userId="23d61b12-be16-4ac4-9d55-08bbfbe31743" providerId="ADAL" clId="{5E7745F4-66FD-4FDA-955B-73429F168AFE}" dt="2024-12-12T17:32:19.852" v="491" actId="1076"/>
        <pc:sldMkLst>
          <pc:docMk/>
          <pc:sldMk cId="1314051107" sldId="1568"/>
        </pc:sldMkLst>
        <pc:spChg chg="add">
          <ac:chgData name="Nia Gangar" userId="23d61b12-be16-4ac4-9d55-08bbfbe31743" providerId="ADAL" clId="{5E7745F4-66FD-4FDA-955B-73429F168AFE}" dt="2024-12-12T16:34:54.547" v="162"/>
          <ac:spMkLst>
            <pc:docMk/>
            <pc:sldMk cId="1314051107" sldId="1568"/>
            <ac:spMk id="2" creationId="{8EE1EB12-8CB7-A05B-0395-1821F7361F22}"/>
          </ac:spMkLst>
        </pc:spChg>
        <pc:spChg chg="add mod">
          <ac:chgData name="Nia Gangar" userId="23d61b12-be16-4ac4-9d55-08bbfbe31743" providerId="ADAL" clId="{5E7745F4-66FD-4FDA-955B-73429F168AFE}" dt="2024-12-12T17:03:21.475" v="417" actId="2711"/>
          <ac:spMkLst>
            <pc:docMk/>
            <pc:sldMk cId="1314051107" sldId="1568"/>
            <ac:spMk id="6" creationId="{8CD80D48-9125-9A5C-C503-771D86695417}"/>
          </ac:spMkLst>
        </pc:spChg>
        <pc:spChg chg="mod">
          <ac:chgData name="Nia Gangar" userId="23d61b12-be16-4ac4-9d55-08bbfbe31743" providerId="ADAL" clId="{5E7745F4-66FD-4FDA-955B-73429F168AFE}" dt="2024-12-12T04:34:11.132" v="155" actId="255"/>
          <ac:spMkLst>
            <pc:docMk/>
            <pc:sldMk cId="1314051107" sldId="1568"/>
            <ac:spMk id="8" creationId="{DF95335E-2EA3-E616-9EBF-2B7AFDDEFF51}"/>
          </ac:spMkLst>
        </pc:spChg>
        <pc:spChg chg="add mod">
          <ac:chgData name="Nia Gangar" userId="23d61b12-be16-4ac4-9d55-08bbfbe31743" providerId="ADAL" clId="{5E7745F4-66FD-4FDA-955B-73429F168AFE}" dt="2024-12-12T16:50:45.466" v="328" actId="14100"/>
          <ac:spMkLst>
            <pc:docMk/>
            <pc:sldMk cId="1314051107" sldId="1568"/>
            <ac:spMk id="12" creationId="{B44CE414-EF8B-63D7-6E11-EDD196C32FAC}"/>
          </ac:spMkLst>
        </pc:spChg>
        <pc:spChg chg="add del mod">
          <ac:chgData name="Nia Gangar" userId="23d61b12-be16-4ac4-9d55-08bbfbe31743" providerId="ADAL" clId="{5E7745F4-66FD-4FDA-955B-73429F168AFE}" dt="2024-12-12T16:46:19.838" v="285" actId="478"/>
          <ac:spMkLst>
            <pc:docMk/>
            <pc:sldMk cId="1314051107" sldId="1568"/>
            <ac:spMk id="15" creationId="{EA680B88-55D1-B6F1-8871-80C628AB24D6}"/>
          </ac:spMkLst>
        </pc:spChg>
        <pc:spChg chg="add mod">
          <ac:chgData name="Nia Gangar" userId="23d61b12-be16-4ac4-9d55-08bbfbe31743" providerId="ADAL" clId="{5E7745F4-66FD-4FDA-955B-73429F168AFE}" dt="2024-12-12T16:59:20.584" v="354" actId="20577"/>
          <ac:spMkLst>
            <pc:docMk/>
            <pc:sldMk cId="1314051107" sldId="1568"/>
            <ac:spMk id="16" creationId="{28E50F68-A795-AB64-4381-069130CCCD11}"/>
          </ac:spMkLst>
        </pc:spChg>
        <pc:spChg chg="add">
          <ac:chgData name="Nia Gangar" userId="23d61b12-be16-4ac4-9d55-08bbfbe31743" providerId="ADAL" clId="{5E7745F4-66FD-4FDA-955B-73429F168AFE}" dt="2024-12-12T16:47:02.545" v="298"/>
          <ac:spMkLst>
            <pc:docMk/>
            <pc:sldMk cId="1314051107" sldId="1568"/>
            <ac:spMk id="17" creationId="{CF6AF355-FE6B-26DC-EF5A-018358ECFB55}"/>
          </ac:spMkLst>
        </pc:spChg>
        <pc:picChg chg="add mod">
          <ac:chgData name="Nia Gangar" userId="23d61b12-be16-4ac4-9d55-08bbfbe31743" providerId="ADAL" clId="{5E7745F4-66FD-4FDA-955B-73429F168AFE}" dt="2024-12-12T16:48:45.308" v="318" actId="1076"/>
          <ac:picMkLst>
            <pc:docMk/>
            <pc:sldMk cId="1314051107" sldId="1568"/>
            <ac:picMk id="3" creationId="{C747FB76-CDC1-C556-7737-E04C1141210B}"/>
          </ac:picMkLst>
        </pc:picChg>
        <pc:picChg chg="add mod">
          <ac:chgData name="Nia Gangar" userId="23d61b12-be16-4ac4-9d55-08bbfbe31743" providerId="ADAL" clId="{5E7745F4-66FD-4FDA-955B-73429F168AFE}" dt="2024-12-12T16:49:18.561" v="320" actId="1076"/>
          <ac:picMkLst>
            <pc:docMk/>
            <pc:sldMk cId="1314051107" sldId="1568"/>
            <ac:picMk id="10" creationId="{997FE21E-8A60-DB8A-1EE0-6EB4386DF2A5}"/>
          </ac:picMkLst>
        </pc:picChg>
        <pc:picChg chg="add del">
          <ac:chgData name="Nia Gangar" userId="23d61b12-be16-4ac4-9d55-08bbfbe31743" providerId="ADAL" clId="{5E7745F4-66FD-4FDA-955B-73429F168AFE}" dt="2024-12-12T16:45:39.032" v="270" actId="22"/>
          <ac:picMkLst>
            <pc:docMk/>
            <pc:sldMk cId="1314051107" sldId="1568"/>
            <ac:picMk id="14" creationId="{DDD89968-85E7-B8A1-621C-A27EC0131037}"/>
          </ac:picMkLst>
        </pc:picChg>
        <pc:picChg chg="add mod">
          <ac:chgData name="Nia Gangar" userId="23d61b12-be16-4ac4-9d55-08bbfbe31743" providerId="ADAL" clId="{5E7745F4-66FD-4FDA-955B-73429F168AFE}" dt="2024-12-12T16:56:54.954" v="338"/>
          <ac:picMkLst>
            <pc:docMk/>
            <pc:sldMk cId="1314051107" sldId="1568"/>
            <ac:picMk id="18" creationId="{F5C54842-316C-E01F-E2AD-E9C9FEE5554E}"/>
          </ac:picMkLst>
        </pc:picChg>
        <pc:picChg chg="mod">
          <ac:chgData name="Nia Gangar" userId="23d61b12-be16-4ac4-9d55-08bbfbe31743" providerId="ADAL" clId="{5E7745F4-66FD-4FDA-955B-73429F168AFE}" dt="2024-12-12T17:32:19.852" v="491" actId="1076"/>
          <ac:picMkLst>
            <pc:docMk/>
            <pc:sldMk cId="1314051107" sldId="1568"/>
            <ac:picMk id="1026" creationId="{1605F2ED-0813-2FA1-DB2F-F9A8E517F4DE}"/>
          </ac:picMkLst>
        </pc:picChg>
        <pc:cxnChg chg="add mod">
          <ac:chgData name="Nia Gangar" userId="23d61b12-be16-4ac4-9d55-08bbfbe31743" providerId="ADAL" clId="{5E7745F4-66FD-4FDA-955B-73429F168AFE}" dt="2024-12-12T17:32:19.852" v="491" actId="1076"/>
          <ac:cxnSpMkLst>
            <pc:docMk/>
            <pc:sldMk cId="1314051107" sldId="1568"/>
            <ac:cxnSpMk id="5" creationId="{D8CD7296-29A5-8F71-9D4A-F5E7354B765D}"/>
          </ac:cxnSpMkLst>
        </pc:cxnChg>
      </pc:sldChg>
      <pc:sldChg chg="modSp mod">
        <pc:chgData name="Nia Gangar" userId="23d61b12-be16-4ac4-9d55-08bbfbe31743" providerId="ADAL" clId="{5E7745F4-66FD-4FDA-955B-73429F168AFE}" dt="2024-12-12T06:07:31.836" v="159" actId="122"/>
        <pc:sldMkLst>
          <pc:docMk/>
          <pc:sldMk cId="1864420837" sldId="1569"/>
        </pc:sldMkLst>
        <pc:spChg chg="mod">
          <ac:chgData name="Nia Gangar" userId="23d61b12-be16-4ac4-9d55-08bbfbe31743" providerId="ADAL" clId="{5E7745F4-66FD-4FDA-955B-73429F168AFE}" dt="2024-12-12T06:07:31.836" v="159" actId="122"/>
          <ac:spMkLst>
            <pc:docMk/>
            <pc:sldMk cId="1864420837" sldId="1569"/>
            <ac:spMk id="8" creationId="{9B29A412-346A-3F0C-8989-559A4BB2B9D4}"/>
          </ac:spMkLst>
        </pc:spChg>
      </pc:sldChg>
      <pc:sldChg chg="modSp mod">
        <pc:chgData name="Nia Gangar" userId="23d61b12-be16-4ac4-9d55-08bbfbe31743" providerId="ADAL" clId="{5E7745F4-66FD-4FDA-955B-73429F168AFE}" dt="2024-12-12T06:07:38.629" v="160" actId="122"/>
        <pc:sldMkLst>
          <pc:docMk/>
          <pc:sldMk cId="4217506987" sldId="1570"/>
        </pc:sldMkLst>
        <pc:spChg chg="mod">
          <ac:chgData name="Nia Gangar" userId="23d61b12-be16-4ac4-9d55-08bbfbe31743" providerId="ADAL" clId="{5E7745F4-66FD-4FDA-955B-73429F168AFE}" dt="2024-12-12T06:07:38.629" v="160" actId="122"/>
          <ac:spMkLst>
            <pc:docMk/>
            <pc:sldMk cId="4217506987" sldId="1570"/>
            <ac:spMk id="8" creationId="{25906864-6994-9F54-5813-DD5D66BEAE7A}"/>
          </ac:spMkLst>
        </pc:spChg>
      </pc:sldChg>
      <pc:sldChg chg="addSp modSp mod modAnim">
        <pc:chgData name="Nia Gangar" userId="23d61b12-be16-4ac4-9d55-08bbfbe31743" providerId="ADAL" clId="{5E7745F4-66FD-4FDA-955B-73429F168AFE}" dt="2024-12-12T17:18:39.460" v="477" actId="1076"/>
        <pc:sldMkLst>
          <pc:docMk/>
          <pc:sldMk cId="1613602400" sldId="1571"/>
        </pc:sldMkLst>
        <pc:spChg chg="mod">
          <ac:chgData name="Nia Gangar" userId="23d61b12-be16-4ac4-9d55-08bbfbe31743" providerId="ADAL" clId="{5E7745F4-66FD-4FDA-955B-73429F168AFE}" dt="2024-12-12T17:18:39.460" v="477" actId="1076"/>
          <ac:spMkLst>
            <pc:docMk/>
            <pc:sldMk cId="1613602400" sldId="1571"/>
            <ac:spMk id="4" creationId="{9572AA7A-B1AE-6CEF-AD7B-5D7B50F2D1D6}"/>
          </ac:spMkLst>
        </pc:spChg>
        <pc:spChg chg="mod">
          <ac:chgData name="Nia Gangar" userId="23d61b12-be16-4ac4-9d55-08bbfbe31743" providerId="ADAL" clId="{5E7745F4-66FD-4FDA-955B-73429F168AFE}" dt="2024-12-12T06:07:43.124" v="161" actId="122"/>
          <ac:spMkLst>
            <pc:docMk/>
            <pc:sldMk cId="1613602400" sldId="1571"/>
            <ac:spMk id="8" creationId="{DECFC534-1402-552C-081E-6E2CC473FF8C}"/>
          </ac:spMkLst>
        </pc:spChg>
        <pc:grpChg chg="add mod">
          <ac:chgData name="Nia Gangar" userId="23d61b12-be16-4ac4-9d55-08bbfbe31743" providerId="ADAL" clId="{5E7745F4-66FD-4FDA-955B-73429F168AFE}" dt="2024-12-12T17:18:39.460" v="477" actId="1076"/>
          <ac:grpSpMkLst>
            <pc:docMk/>
            <pc:sldMk cId="1613602400" sldId="1571"/>
            <ac:grpSpMk id="3" creationId="{E496D4EC-B0F8-ABEC-AB2D-95F959400B49}"/>
          </ac:grpSpMkLst>
        </pc:grpChg>
        <pc:picChg chg="mod">
          <ac:chgData name="Nia Gangar" userId="23d61b12-be16-4ac4-9d55-08bbfbe31743" providerId="ADAL" clId="{5E7745F4-66FD-4FDA-955B-73429F168AFE}" dt="2024-12-12T17:18:39.460" v="477" actId="1076"/>
          <ac:picMkLst>
            <pc:docMk/>
            <pc:sldMk cId="1613602400" sldId="1571"/>
            <ac:picMk id="2" creationId="{814904D0-6E12-439D-15B8-F1DF91003F0E}"/>
          </ac:picMkLst>
        </pc:picChg>
      </pc:sldChg>
      <pc:sldChg chg="modSp mod">
        <pc:chgData name="Nia Gangar" userId="23d61b12-be16-4ac4-9d55-08bbfbe31743" providerId="ADAL" clId="{5E7745F4-66FD-4FDA-955B-73429F168AFE}" dt="2024-12-12T04:34:04.613" v="154" actId="255"/>
        <pc:sldMkLst>
          <pc:docMk/>
          <pc:sldMk cId="2242462374" sldId="1572"/>
        </pc:sldMkLst>
        <pc:spChg chg="mod">
          <ac:chgData name="Nia Gangar" userId="23d61b12-be16-4ac4-9d55-08bbfbe31743" providerId="ADAL" clId="{5E7745F4-66FD-4FDA-955B-73429F168AFE}" dt="2024-12-12T04:34:04.613" v="154" actId="255"/>
          <ac:spMkLst>
            <pc:docMk/>
            <pc:sldMk cId="2242462374" sldId="1572"/>
            <ac:spMk id="8" creationId="{4622CE45-4254-A298-20AA-20D1EF220EFA}"/>
          </ac:spMkLst>
        </pc:spChg>
      </pc:sldChg>
    </pc:docChg>
  </pc:docChgLst>
  <pc:docChgLst>
    <pc:chgData name="Ce Zhang" userId="S::zhangc1@uchicago.edu::30d22807-8b28-4301-8529-26ca09289d13" providerId="AD" clId="Web-{F0ED2DC3-12BE-4B80-9EC5-EE7F77F1A2B6}"/>
    <pc:docChg chg="addSld delSld modSld sldOrd">
      <pc:chgData name="Ce Zhang" userId="S::zhangc1@uchicago.edu::30d22807-8b28-4301-8529-26ca09289d13" providerId="AD" clId="Web-{F0ED2DC3-12BE-4B80-9EC5-EE7F77F1A2B6}" dt="2024-11-04T18:08:13.968" v="985"/>
      <pc:docMkLst>
        <pc:docMk/>
      </pc:docMkLst>
      <pc:sldChg chg="addSp delSp modSp">
        <pc:chgData name="Ce Zhang" userId="S::zhangc1@uchicago.edu::30d22807-8b28-4301-8529-26ca09289d13" providerId="AD" clId="Web-{F0ED2DC3-12BE-4B80-9EC5-EE7F77F1A2B6}" dt="2024-11-04T18:03:03.657" v="610" actId="20577"/>
        <pc:sldMkLst>
          <pc:docMk/>
          <pc:sldMk cId="1204942917" sldId="1499"/>
        </pc:sldMkLst>
      </pc:sldChg>
      <pc:sldChg chg="delSp del">
        <pc:chgData name="Ce Zhang" userId="S::zhangc1@uchicago.edu::30d22807-8b28-4301-8529-26ca09289d13" providerId="AD" clId="Web-{F0ED2DC3-12BE-4B80-9EC5-EE7F77F1A2B6}" dt="2024-11-04T18:06:53.152" v="876"/>
        <pc:sldMkLst>
          <pc:docMk/>
          <pc:sldMk cId="3325114994" sldId="1504"/>
        </pc:sldMkLst>
      </pc:sldChg>
      <pc:sldChg chg="ord">
        <pc:chgData name="Ce Zhang" userId="S::zhangc1@uchicago.edu::30d22807-8b28-4301-8529-26ca09289d13" providerId="AD" clId="Web-{F0ED2DC3-12BE-4B80-9EC5-EE7F77F1A2B6}" dt="2024-11-04T18:08:13.968" v="985"/>
        <pc:sldMkLst>
          <pc:docMk/>
          <pc:sldMk cId="2917936891" sldId="1505"/>
        </pc:sldMkLst>
      </pc:sldChg>
      <pc:sldChg chg="addSp delSp modSp add replId">
        <pc:chgData name="Ce Zhang" userId="S::zhangc1@uchicago.edu::30d22807-8b28-4301-8529-26ca09289d13" providerId="AD" clId="Web-{F0ED2DC3-12BE-4B80-9EC5-EE7F77F1A2B6}" dt="2024-11-04T18:07:49.561" v="984" actId="20577"/>
        <pc:sldMkLst>
          <pc:docMk/>
          <pc:sldMk cId="2457293854" sldId="1509"/>
        </pc:sldMkLst>
      </pc:sldChg>
      <pc:sldChg chg="modSp add replId">
        <pc:chgData name="Ce Zhang" userId="S::zhangc1@uchicago.edu::30d22807-8b28-4301-8529-26ca09289d13" providerId="AD" clId="Web-{F0ED2DC3-12BE-4B80-9EC5-EE7F77F1A2B6}" dt="2024-11-04T18:06:48.543" v="875" actId="20577"/>
        <pc:sldMkLst>
          <pc:docMk/>
          <pc:sldMk cId="3514231923" sldId="1510"/>
        </pc:sldMkLst>
      </pc:sldChg>
    </pc:docChg>
  </pc:docChgLst>
  <pc:docChgLst>
    <pc:chgData name="Praveen Namakkal Mohankumar" userId="S::praveenn@uchicago.edu::8059d15b-4f8c-44f0-86d6-597a7b49ae19" providerId="AD" clId="Web-{B473EB31-EFB9-9C83-2BC0-5E857367F2A5}"/>
    <pc:docChg chg="modSld">
      <pc:chgData name="Praveen Namakkal Mohankumar" userId="S::praveenn@uchicago.edu::8059d15b-4f8c-44f0-86d6-597a7b49ae19" providerId="AD" clId="Web-{B473EB31-EFB9-9C83-2BC0-5E857367F2A5}" dt="2024-04-01T15:58:22.892" v="225" actId="1076"/>
      <pc:docMkLst>
        <pc:docMk/>
      </pc:docMkLst>
      <pc:sldChg chg="modSp">
        <pc:chgData name="Praveen Namakkal Mohankumar" userId="S::praveenn@uchicago.edu::8059d15b-4f8c-44f0-86d6-597a7b49ae19" providerId="AD" clId="Web-{B473EB31-EFB9-9C83-2BC0-5E857367F2A5}" dt="2024-04-01T15:50:34.662" v="39"/>
        <pc:sldMkLst>
          <pc:docMk/>
          <pc:sldMk cId="1802044409" sldId="1487"/>
        </pc:sldMkLst>
      </pc:sldChg>
      <pc:sldChg chg="addSp delSp modSp">
        <pc:chgData name="Praveen Namakkal Mohankumar" userId="S::praveenn@uchicago.edu::8059d15b-4f8c-44f0-86d6-597a7b49ae19" providerId="AD" clId="Web-{B473EB31-EFB9-9C83-2BC0-5E857367F2A5}" dt="2024-04-01T15:58:22.892" v="225" actId="1076"/>
        <pc:sldMkLst>
          <pc:docMk/>
          <pc:sldMk cId="2434632518" sldId="1488"/>
        </pc:sldMkLst>
      </pc:sldChg>
      <pc:sldChg chg="modSp">
        <pc:chgData name="Praveen Namakkal Mohankumar" userId="S::praveenn@uchicago.edu::8059d15b-4f8c-44f0-86d6-597a7b49ae19" providerId="AD" clId="Web-{B473EB31-EFB9-9C83-2BC0-5E857367F2A5}" dt="2024-04-01T15:50:22.630" v="35"/>
        <pc:sldMkLst>
          <pc:docMk/>
          <pc:sldMk cId="4201327604" sldId="1490"/>
        </pc:sldMkLst>
      </pc:sldChg>
      <pc:sldChg chg="modSp">
        <pc:chgData name="Praveen Namakkal Mohankumar" userId="S::praveenn@uchicago.edu::8059d15b-4f8c-44f0-86d6-597a7b49ae19" providerId="AD" clId="Web-{B473EB31-EFB9-9C83-2BC0-5E857367F2A5}" dt="2024-04-01T15:50:03.443" v="28" actId="1076"/>
        <pc:sldMkLst>
          <pc:docMk/>
          <pc:sldMk cId="1265789524" sldId="1491"/>
        </pc:sldMkLst>
      </pc:sldChg>
    </pc:docChg>
  </pc:docChgLst>
  <pc:docChgLst>
    <pc:chgData name="Praveen Namakkal Mohankumar" userId="S::praveenn@uchicago.edu::8059d15b-4f8c-44f0-86d6-597a7b49ae19" providerId="AD" clId="Web-{12B6DDC7-BA73-4887-8580-80C7692CFCE4}"/>
    <pc:docChg chg="modSld">
      <pc:chgData name="Praveen Namakkal Mohankumar" userId="S::praveenn@uchicago.edu::8059d15b-4f8c-44f0-86d6-597a7b49ae19" providerId="AD" clId="Web-{12B6DDC7-BA73-4887-8580-80C7692CFCE4}" dt="2024-04-15T17:45:36.801" v="14"/>
      <pc:docMkLst>
        <pc:docMk/>
      </pc:docMkLst>
      <pc:sldChg chg="mod modShow">
        <pc:chgData name="Praveen Namakkal Mohankumar" userId="S::praveenn@uchicago.edu::8059d15b-4f8c-44f0-86d6-597a7b49ae19" providerId="AD" clId="Web-{12B6DDC7-BA73-4887-8580-80C7692CFCE4}" dt="2024-04-15T17:44:05.845" v="0"/>
        <pc:sldMkLst>
          <pc:docMk/>
          <pc:sldMk cId="2434632518" sldId="1488"/>
        </pc:sldMkLst>
      </pc:sldChg>
      <pc:sldChg chg="addSp delSp modSp">
        <pc:chgData name="Praveen Namakkal Mohankumar" userId="S::praveenn@uchicago.edu::8059d15b-4f8c-44f0-86d6-597a7b49ae19" providerId="AD" clId="Web-{12B6DDC7-BA73-4887-8580-80C7692CFCE4}" dt="2024-04-15T17:45:36.801" v="14"/>
        <pc:sldMkLst>
          <pc:docMk/>
          <pc:sldMk cId="1265789524" sldId="1491"/>
        </pc:sldMkLst>
      </pc:sldChg>
    </pc:docChg>
  </pc:docChgLst>
  <pc:docChgLst>
    <pc:chgData name="Yangze Lian" userId="S::yangzel@uchicago.edu::91b49c91-5eac-486b-b38a-bfcd165457bc" providerId="AD" clId="Web-{66A9D2C9-9744-44F8-9F1E-CA344BEF591B}"/>
    <pc:docChg chg="modSld">
      <pc:chgData name="Yangze Lian" userId="S::yangzel@uchicago.edu::91b49c91-5eac-486b-b38a-bfcd165457bc" providerId="AD" clId="Web-{66A9D2C9-9744-44F8-9F1E-CA344BEF591B}" dt="2024-03-31T22:39:38.702" v="211" actId="1076"/>
      <pc:docMkLst>
        <pc:docMk/>
      </pc:docMkLst>
      <pc:sldChg chg="addSp delSp modSp mod setBg">
        <pc:chgData name="Yangze Lian" userId="S::yangzel@uchicago.edu::91b49c91-5eac-486b-b38a-bfcd165457bc" providerId="AD" clId="Web-{66A9D2C9-9744-44F8-9F1E-CA344BEF591B}" dt="2024-03-31T22:39:38.702" v="211" actId="1076"/>
        <pc:sldMkLst>
          <pc:docMk/>
          <pc:sldMk cId="2419333608" sldId="1486"/>
        </pc:sldMkLst>
      </pc:sldChg>
    </pc:docChg>
  </pc:docChgLst>
  <pc:docChgLst>
    <pc:chgData name="Ce Zhang" userId="S::zhangc1@uchicago.edu::30d22807-8b28-4301-8529-26ca09289d13" providerId="AD" clId="Web-{6DD565B4-1B7F-4C97-AF6B-E1416A247870}"/>
    <pc:docChg chg="modSld">
      <pc:chgData name="Ce Zhang" userId="S::zhangc1@uchicago.edu::30d22807-8b28-4301-8529-26ca09289d13" providerId="AD" clId="Web-{6DD565B4-1B7F-4C97-AF6B-E1416A247870}" dt="2024-04-01T15:09:05.479" v="12" actId="20577"/>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4091"/>
          </a:xfrm>
          <a:prstGeom prst="rect">
            <a:avLst/>
          </a:prstGeom>
        </p:spPr>
        <p:txBody>
          <a:bodyPr vert="horz" lIns="103538" tIns="51769" rIns="103538" bIns="51769" rtlCol="0"/>
          <a:lstStyle>
            <a:lvl1pPr algn="l">
              <a:defRPr sz="1400"/>
            </a:lvl1pPr>
          </a:lstStyle>
          <a:p>
            <a:endParaRPr lang="en-US"/>
          </a:p>
        </p:txBody>
      </p:sp>
      <p:sp>
        <p:nvSpPr>
          <p:cNvPr id="3" name="Date Placeholder 2"/>
          <p:cNvSpPr>
            <a:spLocks noGrp="1"/>
          </p:cNvSpPr>
          <p:nvPr>
            <p:ph type="dt" idx="1"/>
          </p:nvPr>
        </p:nvSpPr>
        <p:spPr>
          <a:xfrm>
            <a:off x="5266347" y="0"/>
            <a:ext cx="4028440" cy="344091"/>
          </a:xfrm>
          <a:prstGeom prst="rect">
            <a:avLst/>
          </a:prstGeom>
        </p:spPr>
        <p:txBody>
          <a:bodyPr vert="horz" lIns="103538" tIns="51769" rIns="103538" bIns="51769" rtlCol="0"/>
          <a:lstStyle>
            <a:lvl1pPr algn="r">
              <a:defRPr sz="1400"/>
            </a:lvl1pPr>
          </a:lstStyle>
          <a:p>
            <a:fld id="{27997A48-0171-41E6-B9FC-8E511ACFCD35}" type="datetimeFigureOut">
              <a:rPr lang="en-US" smtClean="0"/>
              <a:t>12/12/24</a:t>
            </a:fld>
            <a:endParaRPr lang="en-US"/>
          </a:p>
        </p:txBody>
      </p:sp>
      <p:sp>
        <p:nvSpPr>
          <p:cNvPr id="4" name="Slide Image Placeholder 3"/>
          <p:cNvSpPr>
            <a:spLocks noGrp="1" noRot="1" noChangeAspect="1"/>
          </p:cNvSpPr>
          <p:nvPr>
            <p:ph type="sldImg" idx="2"/>
          </p:nvPr>
        </p:nvSpPr>
        <p:spPr>
          <a:xfrm>
            <a:off x="2582863" y="860425"/>
            <a:ext cx="4130675" cy="2324100"/>
          </a:xfrm>
          <a:prstGeom prst="rect">
            <a:avLst/>
          </a:prstGeom>
          <a:noFill/>
          <a:ln w="12700">
            <a:solidFill>
              <a:prstClr val="black"/>
            </a:solidFill>
          </a:ln>
        </p:spPr>
        <p:txBody>
          <a:bodyPr vert="horz" lIns="103538" tIns="51769" rIns="103538" bIns="51769" rtlCol="0" anchor="ctr"/>
          <a:lstStyle/>
          <a:p>
            <a:endParaRPr lang="en-US"/>
          </a:p>
        </p:txBody>
      </p:sp>
      <p:sp>
        <p:nvSpPr>
          <p:cNvPr id="5" name="Notes Placeholder 4"/>
          <p:cNvSpPr>
            <a:spLocks noGrp="1"/>
          </p:cNvSpPr>
          <p:nvPr>
            <p:ph type="body" sz="quarter" idx="3"/>
          </p:nvPr>
        </p:nvSpPr>
        <p:spPr>
          <a:xfrm>
            <a:off x="929640" y="3311342"/>
            <a:ext cx="7437120" cy="2710245"/>
          </a:xfrm>
          <a:prstGeom prst="rect">
            <a:avLst/>
          </a:prstGeom>
        </p:spPr>
        <p:txBody>
          <a:bodyPr vert="horz" lIns="103538" tIns="51769" rIns="103538" bIns="5176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37723"/>
            <a:ext cx="4028440" cy="344091"/>
          </a:xfrm>
          <a:prstGeom prst="rect">
            <a:avLst/>
          </a:prstGeom>
        </p:spPr>
        <p:txBody>
          <a:bodyPr vert="horz" lIns="103538" tIns="51769" rIns="103538" bIns="51769" rtlCol="0" anchor="b"/>
          <a:lstStyle>
            <a:lvl1pPr algn="l">
              <a:defRPr sz="1400"/>
            </a:lvl1pPr>
          </a:lstStyle>
          <a:p>
            <a:endParaRPr lang="en-US"/>
          </a:p>
        </p:txBody>
      </p:sp>
      <p:sp>
        <p:nvSpPr>
          <p:cNvPr id="7" name="Slide Number Placeholder 6"/>
          <p:cNvSpPr>
            <a:spLocks noGrp="1"/>
          </p:cNvSpPr>
          <p:nvPr>
            <p:ph type="sldNum" sz="quarter" idx="5"/>
          </p:nvPr>
        </p:nvSpPr>
        <p:spPr>
          <a:xfrm>
            <a:off x="5266347" y="6537723"/>
            <a:ext cx="4028440" cy="344091"/>
          </a:xfrm>
          <a:prstGeom prst="rect">
            <a:avLst/>
          </a:prstGeom>
        </p:spPr>
        <p:txBody>
          <a:bodyPr vert="horz" lIns="103538" tIns="51769" rIns="103538" bIns="51769" rtlCol="0" anchor="b"/>
          <a:lstStyle>
            <a:lvl1pPr algn="r">
              <a:defRPr sz="1400"/>
            </a:lvl1pPr>
          </a:lstStyle>
          <a:p>
            <a:fld id="{9A458F11-CAF9-4F27-83EB-BFDF03E46A59}" type="slidenum">
              <a:rPr lang="en-US" smtClean="0"/>
              <a:t>‹#›</a:t>
            </a:fld>
            <a:endParaRPr lang="en-US"/>
          </a:p>
        </p:txBody>
      </p:sp>
    </p:spTree>
    <p:extLst>
      <p:ext uri="{BB962C8B-B14F-4D97-AF65-F5344CB8AC3E}">
        <p14:creationId xmlns:p14="http://schemas.microsoft.com/office/powerpoint/2010/main" val="1613375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2800" b="0"/>
          </a:p>
        </p:txBody>
      </p:sp>
      <p:sp>
        <p:nvSpPr>
          <p:cNvPr id="4" name="灯片编号占位符 3"/>
          <p:cNvSpPr>
            <a:spLocks noGrp="1"/>
          </p:cNvSpPr>
          <p:nvPr>
            <p:ph type="sldNum" sz="quarter" idx="5"/>
          </p:nvPr>
        </p:nvSpPr>
        <p:spPr/>
        <p:txBody>
          <a:bodyPr/>
          <a:lstStyle/>
          <a:p>
            <a:fld id="{9A458F11-CAF9-4F27-83EB-BFDF03E46A59}" type="slidenum">
              <a:rPr lang="en-US" smtClean="0"/>
              <a:t>1</a:t>
            </a:fld>
            <a:endParaRPr lang="en-US"/>
          </a:p>
        </p:txBody>
      </p:sp>
    </p:spTree>
    <p:extLst>
      <p:ext uri="{BB962C8B-B14F-4D97-AF65-F5344CB8AC3E}">
        <p14:creationId xmlns:p14="http://schemas.microsoft.com/office/powerpoint/2010/main" val="23723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89941-4D28-884D-E26C-B486EE57E7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4DE984-E6BA-C340-9C3C-4AD0CD9A5D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6FE93D-0D7C-C7C8-DEAD-485CBAF7B98C}"/>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E9E3E6C4-FD7B-2D71-5CC5-5954530856FC}"/>
              </a:ext>
            </a:extLst>
          </p:cNvPr>
          <p:cNvSpPr>
            <a:spLocks noGrp="1"/>
          </p:cNvSpPr>
          <p:nvPr>
            <p:ph type="sldNum" sz="quarter" idx="5"/>
          </p:nvPr>
        </p:nvSpPr>
        <p:spPr/>
        <p:txBody>
          <a:bodyPr/>
          <a:lstStyle/>
          <a:p>
            <a:fld id="{9A458F11-CAF9-4F27-83EB-BFDF03E46A59}" type="slidenum">
              <a:rPr lang="en-US" smtClean="0"/>
              <a:t>10</a:t>
            </a:fld>
            <a:endParaRPr lang="en-US"/>
          </a:p>
        </p:txBody>
      </p:sp>
    </p:spTree>
    <p:extLst>
      <p:ext uri="{BB962C8B-B14F-4D97-AF65-F5344CB8AC3E}">
        <p14:creationId xmlns:p14="http://schemas.microsoft.com/office/powerpoint/2010/main" val="2878038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7CE9C-7A31-039E-3412-E8600610E4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C06216-FF0F-A565-2F80-D004DA8676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03DE91-B14E-437A-0241-1AD417981C41}"/>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AC061D79-51F4-FE6C-6290-FB7CC45E84F6}"/>
              </a:ext>
            </a:extLst>
          </p:cNvPr>
          <p:cNvSpPr>
            <a:spLocks noGrp="1"/>
          </p:cNvSpPr>
          <p:nvPr>
            <p:ph type="sldNum" sz="quarter" idx="5"/>
          </p:nvPr>
        </p:nvSpPr>
        <p:spPr/>
        <p:txBody>
          <a:bodyPr/>
          <a:lstStyle/>
          <a:p>
            <a:fld id="{9A458F11-CAF9-4F27-83EB-BFDF03E46A59}" type="slidenum">
              <a:rPr lang="en-US" smtClean="0"/>
              <a:t>11</a:t>
            </a:fld>
            <a:endParaRPr lang="en-US"/>
          </a:p>
        </p:txBody>
      </p:sp>
    </p:spTree>
    <p:extLst>
      <p:ext uri="{BB962C8B-B14F-4D97-AF65-F5344CB8AC3E}">
        <p14:creationId xmlns:p14="http://schemas.microsoft.com/office/powerpoint/2010/main" val="396868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A458F11-CAF9-4F27-83EB-BFDF03E46A59}" type="slidenum">
              <a:rPr lang="en-US" smtClean="0"/>
              <a:t>2</a:t>
            </a:fld>
            <a:endParaRPr lang="en-US"/>
          </a:p>
        </p:txBody>
      </p:sp>
    </p:spTree>
    <p:extLst>
      <p:ext uri="{BB962C8B-B14F-4D97-AF65-F5344CB8AC3E}">
        <p14:creationId xmlns:p14="http://schemas.microsoft.com/office/powerpoint/2010/main" val="421575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35CF0-EE80-6BA4-9FFC-F0076C2E8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B37B8-D4E1-8F35-0D00-6FBDBF659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2A1BBD-9C0F-695F-4FE2-5A7E3A69FC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dive into the core of our project, starting with the business problem we aim to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resale price of a used car is influenced by various factors like its manufacturing year, the present market price, kilometers driven, and ownership history. The challenge here is: </a:t>
            </a:r>
            <a:r>
              <a:rPr lang="en-US" i="1" dirty="0"/>
              <a:t>How can we accurately predict the resale price of a used car based on these features?</a:t>
            </a:r>
            <a:r>
              <a:rPr lang="en-US" dirty="0"/>
              <a:t> This prediction can provide immense value to both buyers and sellers by ensuring transparency and reliability in the used car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goal is to build a robust machine learning pipeline that predicts the selling price of used cars. To achieve this, we will leverage </a:t>
            </a:r>
            <a:r>
              <a:rPr lang="en-US" dirty="0" err="1"/>
              <a:t>AutoML</a:t>
            </a:r>
            <a:r>
              <a:rPr lang="en-US" dirty="0"/>
              <a:t> to experiment with various algorithms and optimize the model’s performance. Beyond just prediction, we aim to ensure reliability by deploying the model with monitoring mechanisms and continuously evaluating the impact of feature modifications on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now explore how the data supports this goal.</a:t>
            </a:r>
          </a:p>
        </p:txBody>
      </p:sp>
      <p:sp>
        <p:nvSpPr>
          <p:cNvPr id="4" name="Slide Number Placeholder 3">
            <a:extLst>
              <a:ext uri="{FF2B5EF4-FFF2-40B4-BE49-F238E27FC236}">
                <a16:creationId xmlns:a16="http://schemas.microsoft.com/office/drawing/2014/main" id="{78817014-449D-42F7-2584-EF8AA6F91A0F}"/>
              </a:ext>
            </a:extLst>
          </p:cNvPr>
          <p:cNvSpPr>
            <a:spLocks noGrp="1"/>
          </p:cNvSpPr>
          <p:nvPr>
            <p:ph type="sldNum" sz="quarter" idx="5"/>
          </p:nvPr>
        </p:nvSpPr>
        <p:spPr/>
        <p:txBody>
          <a:bodyPr/>
          <a:lstStyle/>
          <a:p>
            <a:fld id="{9A458F11-CAF9-4F27-83EB-BFDF03E46A59}" type="slidenum">
              <a:rPr lang="en-US" smtClean="0"/>
              <a:t>3</a:t>
            </a:fld>
            <a:endParaRPr lang="en-US"/>
          </a:p>
        </p:txBody>
      </p:sp>
    </p:spTree>
    <p:extLst>
      <p:ext uri="{BB962C8B-B14F-4D97-AF65-F5344CB8AC3E}">
        <p14:creationId xmlns:p14="http://schemas.microsoft.com/office/powerpoint/2010/main" val="408612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EB9EE-E2E1-3616-C064-332715778A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565C31-8B9B-09EE-9F2C-EE78C86F9D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10FAF6-C058-C744-D153-546A8885C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Diesel vehicles stand out for their higher resale value trends compared to Petrol and CNG cars, as clearly reflected in the steeper Diesel trendline on the scatter plot. This suggests that Diesel cars tend to hold their value better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when we analyze brand-level performance, Fortuner takes the lead with the highest average selling price among the top 10 brands, followed by City and Corolla. This indicates strong brand value and demand for these models in the used car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a consistent positive correlation exists between Present Price and Selling Price across all fuel types, confirming that higher Present Prices generally translate into higher Selling Prices</a:t>
            </a:r>
          </a:p>
        </p:txBody>
      </p:sp>
      <p:sp>
        <p:nvSpPr>
          <p:cNvPr id="4" name="灯片编号占位符 3">
            <a:extLst>
              <a:ext uri="{FF2B5EF4-FFF2-40B4-BE49-F238E27FC236}">
                <a16:creationId xmlns:a16="http://schemas.microsoft.com/office/drawing/2014/main" id="{B9B84808-D837-829D-C629-87047430E358}"/>
              </a:ext>
            </a:extLst>
          </p:cNvPr>
          <p:cNvSpPr>
            <a:spLocks noGrp="1"/>
          </p:cNvSpPr>
          <p:nvPr>
            <p:ph type="sldNum" sz="quarter" idx="5"/>
          </p:nvPr>
        </p:nvSpPr>
        <p:spPr/>
        <p:txBody>
          <a:bodyPr/>
          <a:lstStyle/>
          <a:p>
            <a:fld id="{9A458F11-CAF9-4F27-83EB-BFDF03E46A59}" type="slidenum">
              <a:rPr lang="en-US" smtClean="0"/>
              <a:t>4</a:t>
            </a:fld>
            <a:endParaRPr lang="en-US"/>
          </a:p>
        </p:txBody>
      </p:sp>
    </p:spTree>
    <p:extLst>
      <p:ext uri="{BB962C8B-B14F-4D97-AF65-F5344CB8AC3E}">
        <p14:creationId xmlns:p14="http://schemas.microsoft.com/office/powerpoint/2010/main" val="314355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62754-959D-C86B-1245-C01A7D4954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5621C5-1D20-E0C2-67D3-0509B321BB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3D1B95-61C7-FD74-4EE5-3417C51CAD36}"/>
              </a:ext>
            </a:extLst>
          </p:cNvPr>
          <p:cNvSpPr>
            <a:spLocks noGrp="1"/>
          </p:cNvSpPr>
          <p:nvPr>
            <p:ph type="body" idx="1"/>
          </p:nvPr>
        </p:nvSpPr>
        <p:spPr/>
        <p:txBody>
          <a:bodyPr/>
          <a:lstStyle/>
          <a:p>
            <a:r>
              <a:rPr lang="en-US" dirty="0"/>
              <a:t>First, analyzing the seasonality of prices over the years, we notice an overall upward trend for both average Present Price and Selling Price. This indicates a consistent rise in vehicle values over time, reflecting market growth</a:t>
            </a:r>
          </a:p>
          <a:p>
            <a:endParaRPr lang="en-US" dirty="0"/>
          </a:p>
          <a:p>
            <a:endParaRPr lang="en-US" dirty="0"/>
          </a:p>
          <a:p>
            <a:r>
              <a:rPr lang="en-US" dirty="0"/>
              <a:t>However, we observe a divergence after 2014, where the gap between Present Price and Selling Price widens significantly. This suggests that depreciation rates for newer models have increased, possibly influenced by market dynamics or evolving buyer preferences.</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Finally, from the scatterplot on the right, it’s evident that the variance in Present Price and Selling Price has increased in recent years, highlighting a broader range of vehicle pricing options across different segments."</a:t>
            </a:r>
          </a:p>
          <a:p>
            <a:endParaRPr lang="en-US"/>
          </a:p>
        </p:txBody>
      </p:sp>
      <p:sp>
        <p:nvSpPr>
          <p:cNvPr id="4" name="灯片编号占位符 3">
            <a:extLst>
              <a:ext uri="{FF2B5EF4-FFF2-40B4-BE49-F238E27FC236}">
                <a16:creationId xmlns:a16="http://schemas.microsoft.com/office/drawing/2014/main" id="{B2E5C54B-9A94-945C-41FE-6D97AC491852}"/>
              </a:ext>
            </a:extLst>
          </p:cNvPr>
          <p:cNvSpPr>
            <a:spLocks noGrp="1"/>
          </p:cNvSpPr>
          <p:nvPr>
            <p:ph type="sldNum" sz="quarter" idx="5"/>
          </p:nvPr>
        </p:nvSpPr>
        <p:spPr/>
        <p:txBody>
          <a:bodyPr/>
          <a:lstStyle/>
          <a:p>
            <a:fld id="{9A458F11-CAF9-4F27-83EB-BFDF03E46A59}" type="slidenum">
              <a:rPr lang="en-US" smtClean="0"/>
              <a:t>5</a:t>
            </a:fld>
            <a:endParaRPr lang="en-US"/>
          </a:p>
        </p:txBody>
      </p:sp>
    </p:spTree>
    <p:extLst>
      <p:ext uri="{BB962C8B-B14F-4D97-AF65-F5344CB8AC3E}">
        <p14:creationId xmlns:p14="http://schemas.microsoft.com/office/powerpoint/2010/main" val="793997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BF99-DBC1-A881-95A0-46692AE3D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96D686-854B-72A8-A831-F573A7A508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95ECDB-F805-FD47-262E-F1322551C706}"/>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57077C09-508A-30FA-0E23-E494974EC376}"/>
              </a:ext>
            </a:extLst>
          </p:cNvPr>
          <p:cNvSpPr>
            <a:spLocks noGrp="1"/>
          </p:cNvSpPr>
          <p:nvPr>
            <p:ph type="sldNum" sz="quarter" idx="5"/>
          </p:nvPr>
        </p:nvSpPr>
        <p:spPr/>
        <p:txBody>
          <a:bodyPr/>
          <a:lstStyle/>
          <a:p>
            <a:fld id="{9A458F11-CAF9-4F27-83EB-BFDF03E46A59}" type="slidenum">
              <a:rPr lang="en-US" smtClean="0"/>
              <a:t>6</a:t>
            </a:fld>
            <a:endParaRPr lang="en-US"/>
          </a:p>
        </p:txBody>
      </p:sp>
    </p:spTree>
    <p:extLst>
      <p:ext uri="{BB962C8B-B14F-4D97-AF65-F5344CB8AC3E}">
        <p14:creationId xmlns:p14="http://schemas.microsoft.com/office/powerpoint/2010/main" val="4099631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BF99-DBC1-A881-95A0-46692AE3D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96D686-854B-72A8-A831-F573A7A508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95ECDB-F805-FD47-262E-F1322551C706}"/>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57077C09-508A-30FA-0E23-E494974EC376}"/>
              </a:ext>
            </a:extLst>
          </p:cNvPr>
          <p:cNvSpPr>
            <a:spLocks noGrp="1"/>
          </p:cNvSpPr>
          <p:nvPr>
            <p:ph type="sldNum" sz="quarter" idx="5"/>
          </p:nvPr>
        </p:nvSpPr>
        <p:spPr/>
        <p:txBody>
          <a:bodyPr/>
          <a:lstStyle/>
          <a:p>
            <a:fld id="{9A458F11-CAF9-4F27-83EB-BFDF03E46A59}" type="slidenum">
              <a:rPr lang="en-US" smtClean="0"/>
              <a:t>7</a:t>
            </a:fld>
            <a:endParaRPr lang="en-US"/>
          </a:p>
        </p:txBody>
      </p:sp>
    </p:spTree>
    <p:extLst>
      <p:ext uri="{BB962C8B-B14F-4D97-AF65-F5344CB8AC3E}">
        <p14:creationId xmlns:p14="http://schemas.microsoft.com/office/powerpoint/2010/main" val="2113439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AA374-DF49-3BDC-A084-1DEDF57FEC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F47322-7BFD-32EB-B329-62663F265B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660ACD-2D15-2B37-9F87-D34DB9286387}"/>
              </a:ext>
            </a:extLst>
          </p:cNvPr>
          <p:cNvSpPr>
            <a:spLocks noGrp="1"/>
          </p:cNvSpPr>
          <p:nvPr>
            <p:ph type="body" idx="1"/>
          </p:nvPr>
        </p:nvSpPr>
        <p:spPr/>
        <p:txBody>
          <a:bodyPr/>
          <a:lstStyle/>
          <a:p>
            <a:r>
              <a:rPr lang="en-US"/>
              <a:t>Add H2o logo</a:t>
            </a:r>
          </a:p>
        </p:txBody>
      </p:sp>
      <p:sp>
        <p:nvSpPr>
          <p:cNvPr id="4" name="灯片编号占位符 3">
            <a:extLst>
              <a:ext uri="{FF2B5EF4-FFF2-40B4-BE49-F238E27FC236}">
                <a16:creationId xmlns:a16="http://schemas.microsoft.com/office/drawing/2014/main" id="{3185B6A4-111D-8688-0018-D96E512CCE7E}"/>
              </a:ext>
            </a:extLst>
          </p:cNvPr>
          <p:cNvSpPr>
            <a:spLocks noGrp="1"/>
          </p:cNvSpPr>
          <p:nvPr>
            <p:ph type="sldNum" sz="quarter" idx="5"/>
          </p:nvPr>
        </p:nvSpPr>
        <p:spPr/>
        <p:txBody>
          <a:bodyPr/>
          <a:lstStyle/>
          <a:p>
            <a:fld id="{9A458F11-CAF9-4F27-83EB-BFDF03E46A59}" type="slidenum">
              <a:rPr lang="en-US" smtClean="0"/>
              <a:t>8</a:t>
            </a:fld>
            <a:endParaRPr lang="en-US"/>
          </a:p>
        </p:txBody>
      </p:sp>
    </p:spTree>
    <p:extLst>
      <p:ext uri="{BB962C8B-B14F-4D97-AF65-F5344CB8AC3E}">
        <p14:creationId xmlns:p14="http://schemas.microsoft.com/office/powerpoint/2010/main" val="93801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344C5-56DF-27D6-1B90-CCDA49DC1D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FA9C49-2683-90D9-D894-C05C28256E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AC7FDB-8A0A-3863-253C-E6C0640F4013}"/>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6880814F-5F81-5A6B-E321-CE1FFC374D85}"/>
              </a:ext>
            </a:extLst>
          </p:cNvPr>
          <p:cNvSpPr>
            <a:spLocks noGrp="1"/>
          </p:cNvSpPr>
          <p:nvPr>
            <p:ph type="sldNum" sz="quarter" idx="5"/>
          </p:nvPr>
        </p:nvSpPr>
        <p:spPr/>
        <p:txBody>
          <a:bodyPr/>
          <a:lstStyle/>
          <a:p>
            <a:fld id="{9A458F11-CAF9-4F27-83EB-BFDF03E46A59}" type="slidenum">
              <a:rPr lang="en-US" smtClean="0"/>
              <a:t>9</a:t>
            </a:fld>
            <a:endParaRPr lang="en-US"/>
          </a:p>
        </p:txBody>
      </p:sp>
    </p:spTree>
    <p:extLst>
      <p:ext uri="{BB962C8B-B14F-4D97-AF65-F5344CB8AC3E}">
        <p14:creationId xmlns:p14="http://schemas.microsoft.com/office/powerpoint/2010/main" val="2143097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0C90-DA13-477C-8AC4-9E686ACC4C9D}"/>
              </a:ext>
            </a:extLst>
          </p:cNvPr>
          <p:cNvSpPr>
            <a:spLocks noGrp="1"/>
          </p:cNvSpPr>
          <p:nvPr>
            <p:ph type="title"/>
          </p:nvPr>
        </p:nvSpPr>
        <p:spPr>
          <a:xfrm>
            <a:off x="0" y="280025"/>
            <a:ext cx="6096000" cy="1314450"/>
          </a:xfrm>
          <a:prstGeom prst="rect">
            <a:avLst/>
          </a:prstGeom>
        </p:spPr>
        <p:txBody>
          <a:bodyPr/>
          <a:lstStyle>
            <a:lvl1pPr>
              <a:defRPr>
                <a:solidFill>
                  <a:schemeClr val="tx1"/>
                </a:solidFill>
              </a:defRPr>
            </a:lvl1pPr>
          </a:lstStyle>
          <a:p>
            <a:r>
              <a:rPr lang="en-US"/>
              <a:t>Click to edit Master title style</a:t>
            </a:r>
          </a:p>
        </p:txBody>
      </p:sp>
      <p:sp>
        <p:nvSpPr>
          <p:cNvPr id="7" name="Rectangle 3">
            <a:extLst>
              <a:ext uri="{FF2B5EF4-FFF2-40B4-BE49-F238E27FC236}">
                <a16:creationId xmlns:a16="http://schemas.microsoft.com/office/drawing/2014/main" id="{C12F312F-A7C5-43A4-A049-CC3F241B6ABC}"/>
              </a:ext>
            </a:extLst>
          </p:cNvPr>
          <p:cNvSpPr>
            <a:spLocks noGrp="1" noChangeArrowheads="1"/>
          </p:cNvSpPr>
          <p:nvPr>
            <p:ph type="subTitle" idx="1"/>
          </p:nvPr>
        </p:nvSpPr>
        <p:spPr>
          <a:xfrm>
            <a:off x="0" y="1616869"/>
            <a:ext cx="6400800" cy="1314450"/>
          </a:xfrm>
          <a:prstGeom prst="rect">
            <a:avLst/>
          </a:prstGeom>
        </p:spPr>
        <p:txBody>
          <a:bodyPr>
            <a:normAutofit/>
          </a:bodyPr>
          <a:lstStyle>
            <a:lvl1pPr marL="0" indent="0" algn="l">
              <a:buFontTx/>
              <a:buNone/>
              <a:defRPr sz="1600">
                <a:solidFill>
                  <a:schemeClr val="tx2"/>
                </a:solidFill>
              </a:defRPr>
            </a:lvl1pPr>
          </a:lstStyle>
          <a:p>
            <a:r>
              <a:rPr lang="en-US"/>
              <a:t>Click to edit Master subtitle style</a:t>
            </a:r>
          </a:p>
        </p:txBody>
      </p:sp>
      <p:sp>
        <p:nvSpPr>
          <p:cNvPr id="12" name="Text Placeholder 11">
            <a:extLst>
              <a:ext uri="{FF2B5EF4-FFF2-40B4-BE49-F238E27FC236}">
                <a16:creationId xmlns:a16="http://schemas.microsoft.com/office/drawing/2014/main" id="{CB3DC83B-FEC4-4770-BA33-BCD6A85320A4}"/>
              </a:ext>
            </a:extLst>
          </p:cNvPr>
          <p:cNvSpPr>
            <a:spLocks noGrp="1"/>
          </p:cNvSpPr>
          <p:nvPr>
            <p:ph type="body" sz="quarter" idx="10" hasCustomPrompt="1"/>
          </p:nvPr>
        </p:nvSpPr>
        <p:spPr>
          <a:xfrm>
            <a:off x="9525" y="3409950"/>
            <a:ext cx="6391275" cy="1138238"/>
          </a:xfrm>
        </p:spPr>
        <p:txBody>
          <a:bodyPr>
            <a:normAutofit/>
          </a:bodyPr>
          <a:lstStyle>
            <a:lvl1pPr>
              <a:defRPr sz="1400">
                <a:solidFill>
                  <a:schemeClr val="tx2"/>
                </a:solidFill>
              </a:defRPr>
            </a:lvl1pPr>
          </a:lstStyle>
          <a:p>
            <a:pPr lvl="0"/>
            <a:r>
              <a:rPr lang="en-US"/>
              <a:t>Click to edit Author Info</a:t>
            </a:r>
          </a:p>
        </p:txBody>
      </p:sp>
      <p:pic>
        <p:nvPicPr>
          <p:cNvPr id="3" name="Picture 2">
            <a:extLst>
              <a:ext uri="{FF2B5EF4-FFF2-40B4-BE49-F238E27FC236}">
                <a16:creationId xmlns:a16="http://schemas.microsoft.com/office/drawing/2014/main" id="{2802DA26-D423-FF28-F056-D9C998A47BCD}"/>
              </a:ext>
              <a:ext uri="{C183D7F6-B498-43B3-948B-1728B52AA6E4}">
                <adec:decorative xmlns:adec="http://schemas.microsoft.com/office/drawing/2017/decorative" val="1"/>
              </a:ext>
            </a:extLst>
          </p:cNvPr>
          <p:cNvPicPr>
            <a:picLocks noChangeAspect="1"/>
          </p:cNvPicPr>
          <p:nvPr userDrawn="1"/>
        </p:nvPicPr>
        <p:blipFill rotWithShape="1">
          <a:blip r:embed="rId2">
            <a:alphaModFix amt="15000"/>
          </a:blip>
          <a:srcRect r="26256"/>
          <a:stretch/>
        </p:blipFill>
        <p:spPr>
          <a:xfrm>
            <a:off x="4876800" y="68012"/>
            <a:ext cx="4257675" cy="5051855"/>
          </a:xfrm>
          <a:prstGeom prst="rect">
            <a:avLst/>
          </a:prstGeom>
        </p:spPr>
      </p:pic>
    </p:spTree>
    <p:extLst>
      <p:ext uri="{BB962C8B-B14F-4D97-AF65-F5344CB8AC3E}">
        <p14:creationId xmlns:p14="http://schemas.microsoft.com/office/powerpoint/2010/main" val="12757768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BBC8-E143-42BA-98EA-F3F946AE61AA}"/>
              </a:ext>
            </a:extLst>
          </p:cNvPr>
          <p:cNvSpPr>
            <a:spLocks noGrp="1"/>
          </p:cNvSpPr>
          <p:nvPr>
            <p:ph type="title"/>
          </p:nvPr>
        </p:nvSpPr>
        <p:spPr>
          <a:xfrm>
            <a:off x="101600" y="280025"/>
            <a:ext cx="8869680" cy="548640"/>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8FB59AF8-BBDD-4CEC-8D98-5B14DBE2D332}"/>
              </a:ext>
            </a:extLst>
          </p:cNvPr>
          <p:cNvSpPr>
            <a:spLocks noGrp="1"/>
          </p:cNvSpPr>
          <p:nvPr>
            <p:ph type="ftr" sz="quarter" idx="10"/>
          </p:nvPr>
        </p:nvSpPr>
        <p:spPr>
          <a:xfrm>
            <a:off x="2743200" y="4767263"/>
            <a:ext cx="5638800" cy="274637"/>
          </a:xfrm>
          <a:prstGeom prst="rect">
            <a:avLst/>
          </a:prstGeom>
        </p:spPr>
        <p:txBody>
          <a:bodyPr/>
          <a:lstStyle>
            <a:lvl1pPr algn="l">
              <a:defRPr/>
            </a:lvl1pPr>
          </a:lstStyle>
          <a:p>
            <a:pPr algn="l"/>
            <a:endParaRPr lang="en-US"/>
          </a:p>
        </p:txBody>
      </p:sp>
      <p:sp>
        <p:nvSpPr>
          <p:cNvPr id="4" name="Slide Number Placeholder 3">
            <a:extLst>
              <a:ext uri="{FF2B5EF4-FFF2-40B4-BE49-F238E27FC236}">
                <a16:creationId xmlns:a16="http://schemas.microsoft.com/office/drawing/2014/main" id="{7E93CBE4-D17F-473F-AB22-964C2FC6AFA5}"/>
              </a:ext>
            </a:extLst>
          </p:cNvPr>
          <p:cNvSpPr>
            <a:spLocks noGrp="1"/>
          </p:cNvSpPr>
          <p:nvPr>
            <p:ph type="sldNum" sz="quarter" idx="11"/>
          </p:nvPr>
        </p:nvSpPr>
        <p:spPr>
          <a:xfrm>
            <a:off x="8458200" y="4767263"/>
            <a:ext cx="513080" cy="274637"/>
          </a:xfrm>
          <a:prstGeom prst="rect">
            <a:avLst/>
          </a:prstGeom>
        </p:spPr>
        <p:txBody>
          <a:bodyPr/>
          <a:lstStyle>
            <a:lvl1pPr>
              <a:defRPr sz="1200" b="1">
                <a:solidFill>
                  <a:schemeClr val="bg1"/>
                </a:solidFill>
              </a:defRPr>
            </a:lvl1pPr>
          </a:lstStyle>
          <a:p>
            <a:fld id="{F9CC7BDC-12DC-4A8C-9BAC-3C12FF8A3258}" type="slidenum">
              <a:rPr lang="en-US" smtClean="0"/>
              <a:pPr/>
              <a:t>‹#›</a:t>
            </a:fld>
            <a:endParaRPr lang="en-US"/>
          </a:p>
        </p:txBody>
      </p:sp>
      <p:sp>
        <p:nvSpPr>
          <p:cNvPr id="7" name="Text Placeholder 7">
            <a:extLst>
              <a:ext uri="{FF2B5EF4-FFF2-40B4-BE49-F238E27FC236}">
                <a16:creationId xmlns:a16="http://schemas.microsoft.com/office/drawing/2014/main" id="{41F4AC30-75B3-4683-8F61-73EEE4E3053E}"/>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tx1"/>
                </a:solidFill>
              </a:defRPr>
            </a:lvl1pPr>
          </a:lstStyle>
          <a:p>
            <a:pPr lvl="0"/>
            <a:r>
              <a:rPr lang="en-US"/>
              <a:t>Click to add breadcrumb</a:t>
            </a:r>
          </a:p>
        </p:txBody>
      </p:sp>
    </p:spTree>
    <p:extLst>
      <p:ext uri="{BB962C8B-B14F-4D97-AF65-F5344CB8AC3E}">
        <p14:creationId xmlns:p14="http://schemas.microsoft.com/office/powerpoint/2010/main" val="318868172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BBC8-E143-42BA-98EA-F3F946AE61AA}"/>
              </a:ext>
            </a:extLst>
          </p:cNvPr>
          <p:cNvSpPr>
            <a:spLocks noGrp="1"/>
          </p:cNvSpPr>
          <p:nvPr>
            <p:ph type="title"/>
          </p:nvPr>
        </p:nvSpPr>
        <p:spPr>
          <a:xfrm>
            <a:off x="101600" y="280025"/>
            <a:ext cx="8869680" cy="548640"/>
          </a:xfrm>
          <a:prstGeom prst="rect">
            <a:avLst/>
          </a:prstGeom>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8FB59AF8-BBDD-4CEC-8D98-5B14DBE2D332}"/>
              </a:ext>
            </a:extLst>
          </p:cNvPr>
          <p:cNvSpPr>
            <a:spLocks noGrp="1"/>
          </p:cNvSpPr>
          <p:nvPr>
            <p:ph type="ftr" sz="quarter" idx="10"/>
          </p:nvPr>
        </p:nvSpPr>
        <p:spPr>
          <a:xfrm>
            <a:off x="2743200" y="4767262"/>
            <a:ext cx="5638800" cy="274637"/>
          </a:xfrm>
          <a:prstGeom prst="rect">
            <a:avLst/>
          </a:prstGeom>
        </p:spPr>
        <p:txBody>
          <a:bodyPr/>
          <a:lstStyle>
            <a:lvl1pPr algn="l">
              <a:defRPr/>
            </a:lvl1pPr>
          </a:lstStyle>
          <a:p>
            <a:pPr algn="l"/>
            <a:endParaRPr lang="en-US"/>
          </a:p>
        </p:txBody>
      </p:sp>
      <p:sp>
        <p:nvSpPr>
          <p:cNvPr id="4" name="Slide Number Placeholder 3">
            <a:extLst>
              <a:ext uri="{FF2B5EF4-FFF2-40B4-BE49-F238E27FC236}">
                <a16:creationId xmlns:a16="http://schemas.microsoft.com/office/drawing/2014/main" id="{7E93CBE4-D17F-473F-AB22-964C2FC6AFA5}"/>
              </a:ext>
            </a:extLst>
          </p:cNvPr>
          <p:cNvSpPr>
            <a:spLocks noGrp="1"/>
          </p:cNvSpPr>
          <p:nvPr>
            <p:ph type="sldNum" sz="quarter" idx="11"/>
          </p:nvPr>
        </p:nvSpPr>
        <p:spPr>
          <a:xfrm>
            <a:off x="8458200" y="4767263"/>
            <a:ext cx="513080" cy="274637"/>
          </a:xfrm>
          <a:prstGeom prst="rect">
            <a:avLst/>
          </a:prstGeom>
        </p:spPr>
        <p:txBody>
          <a:bodyPr/>
          <a:lstStyle/>
          <a:p>
            <a:fld id="{F9CC7BDC-12DC-4A8C-9BAC-3C12FF8A3258}" type="slidenum">
              <a:rPr lang="en-US" smtClean="0"/>
              <a:t>‹#›</a:t>
            </a:fld>
            <a:endParaRPr lang="en-US"/>
          </a:p>
        </p:txBody>
      </p:sp>
      <p:sp>
        <p:nvSpPr>
          <p:cNvPr id="6" name="Text Placeholder 5">
            <a:extLst>
              <a:ext uri="{FF2B5EF4-FFF2-40B4-BE49-F238E27FC236}">
                <a16:creationId xmlns:a16="http://schemas.microsoft.com/office/drawing/2014/main" id="{80DF298E-9B8A-443D-A40E-5B9E7A545EF0}"/>
              </a:ext>
            </a:extLst>
          </p:cNvPr>
          <p:cNvSpPr>
            <a:spLocks noGrp="1"/>
          </p:cNvSpPr>
          <p:nvPr>
            <p:ph type="body" sz="quarter" idx="12" hasCustomPrompt="1"/>
          </p:nvPr>
        </p:nvSpPr>
        <p:spPr>
          <a:xfrm>
            <a:off x="101284" y="895350"/>
            <a:ext cx="8869680" cy="3810000"/>
          </a:xfrm>
          <a:prstGeom prst="rect">
            <a:avLst/>
          </a:prstGeom>
        </p:spPr>
        <p:txBody>
          <a:bodyPr>
            <a:normAutofit/>
          </a:bodyPr>
          <a:lstStyle>
            <a:lvl1pPr>
              <a:spcBef>
                <a:spcPts val="600"/>
              </a:spcBef>
              <a:defRPr sz="1600">
                <a:solidFill>
                  <a:schemeClr val="tx1"/>
                </a:solidFill>
              </a:defRPr>
            </a:lvl1pPr>
            <a:lvl2pPr>
              <a:defRPr sz="1600">
                <a:solidFill>
                  <a:schemeClr val="tx1"/>
                </a:solidFill>
              </a:defRPr>
            </a:lvl2pPr>
            <a:lvl3pPr>
              <a:defRPr sz="1400">
                <a:solidFill>
                  <a:schemeClr val="tx1"/>
                </a:solidFill>
              </a:defRPr>
            </a:lvl3pPr>
            <a:lvl4pPr marL="684213" indent="-223838">
              <a:defRPr sz="1400">
                <a:solidFill>
                  <a:schemeClr val="tx1"/>
                </a:solidFill>
              </a:defRPr>
            </a:lvl4pPr>
            <a:lvl5pPr marL="914400" indent="-230188">
              <a:buFont typeface="Arial" panose="020B0604020202020204" pitchFamily="34" charset="0"/>
              <a:buChar char="•"/>
              <a:defRPr sz="1400">
                <a:solidFill>
                  <a:schemeClr val="tx1"/>
                </a:solidFill>
              </a:defRPr>
            </a:lvl5pPr>
          </a:lstStyle>
          <a:p>
            <a:pPr lvl="0"/>
            <a:r>
              <a:rPr lang="en-US"/>
              <a:t>Click to edit Master text styles (16pt Arial)</a:t>
            </a:r>
          </a:p>
          <a:p>
            <a:pPr lvl="1"/>
            <a:r>
              <a:rPr lang="en-US"/>
              <a:t>Second level (16pt Arial)</a:t>
            </a:r>
          </a:p>
          <a:p>
            <a:pPr lvl="2"/>
            <a:r>
              <a:rPr lang="en-US"/>
              <a:t>Third level (14pt Arial)</a:t>
            </a:r>
          </a:p>
          <a:p>
            <a:pPr lvl="3"/>
            <a:r>
              <a:rPr lang="en-US"/>
              <a:t>Fourth level (14pt Arial)</a:t>
            </a:r>
          </a:p>
          <a:p>
            <a:pPr lvl="4"/>
            <a:r>
              <a:rPr lang="en-US"/>
              <a:t>Fifth level (14pt Arial)</a:t>
            </a:r>
          </a:p>
        </p:txBody>
      </p:sp>
      <p:sp>
        <p:nvSpPr>
          <p:cNvPr id="8" name="Text Placeholder 7">
            <a:extLst>
              <a:ext uri="{FF2B5EF4-FFF2-40B4-BE49-F238E27FC236}">
                <a16:creationId xmlns:a16="http://schemas.microsoft.com/office/drawing/2014/main" id="{499CC6A4-E131-4C80-B241-9456CABF2AF5}"/>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tx1"/>
                </a:solidFill>
              </a:defRPr>
            </a:lvl1pPr>
          </a:lstStyle>
          <a:p>
            <a:pPr lvl="0"/>
            <a:r>
              <a:rPr lang="en-US"/>
              <a:t>Click to add breadcrumb</a:t>
            </a:r>
          </a:p>
        </p:txBody>
      </p:sp>
    </p:spTree>
    <p:extLst>
      <p:ext uri="{BB962C8B-B14F-4D97-AF65-F5344CB8AC3E}">
        <p14:creationId xmlns:p14="http://schemas.microsoft.com/office/powerpoint/2010/main" val="31558569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Mee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8615-FDC3-492E-9085-B21852A44AE5}"/>
              </a:ext>
            </a:extLst>
          </p:cNvPr>
          <p:cNvSpPr>
            <a:spLocks noGrp="1"/>
          </p:cNvSpPr>
          <p:nvPr>
            <p:ph type="title"/>
          </p:nvPr>
        </p:nvSpPr>
        <p:spPr>
          <a:xfrm>
            <a:off x="101600" y="280025"/>
            <a:ext cx="8869680" cy="548640"/>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67F598BB-E6A7-4A2C-A57F-B64C6056BDC3}"/>
              </a:ext>
            </a:extLst>
          </p:cNvPr>
          <p:cNvSpPr>
            <a:spLocks noGrp="1"/>
          </p:cNvSpPr>
          <p:nvPr>
            <p:ph type="ftr" sz="quarter" idx="10"/>
          </p:nvPr>
        </p:nvSpPr>
        <p:spPr>
          <a:xfrm>
            <a:off x="2743200" y="4767263"/>
            <a:ext cx="5638800" cy="274637"/>
          </a:xfrm>
          <a:prstGeom prst="rect">
            <a:avLst/>
          </a:prstGeom>
        </p:spPr>
        <p:txBody>
          <a:bodyPr/>
          <a:lstStyle/>
          <a:p>
            <a:endParaRPr lang="en-US" sz="1000"/>
          </a:p>
        </p:txBody>
      </p:sp>
      <p:sp>
        <p:nvSpPr>
          <p:cNvPr id="4" name="Slide Number Placeholder 3">
            <a:extLst>
              <a:ext uri="{FF2B5EF4-FFF2-40B4-BE49-F238E27FC236}">
                <a16:creationId xmlns:a16="http://schemas.microsoft.com/office/drawing/2014/main" id="{AA4B95E1-6778-4B11-A981-C54283F890D2}"/>
              </a:ext>
            </a:extLst>
          </p:cNvPr>
          <p:cNvSpPr>
            <a:spLocks noGrp="1"/>
          </p:cNvSpPr>
          <p:nvPr>
            <p:ph type="sldNum" sz="quarter" idx="11"/>
          </p:nvPr>
        </p:nvSpPr>
        <p:spPr>
          <a:xfrm>
            <a:off x="8458200" y="4767263"/>
            <a:ext cx="513080" cy="274637"/>
          </a:xfrm>
          <a:prstGeom prst="rect">
            <a:avLst/>
          </a:prstGeom>
        </p:spPr>
        <p:txBody>
          <a:bodyPr/>
          <a:lstStyle/>
          <a:p>
            <a:fld id="{F9CC7BDC-12DC-4A8C-9BAC-3C12FF8A3258}" type="slidenum">
              <a:rPr lang="en-US" smtClean="0"/>
              <a:pPr/>
              <a:t>‹#›</a:t>
            </a:fld>
            <a:endParaRPr lang="en-US" sz="1000"/>
          </a:p>
        </p:txBody>
      </p:sp>
      <p:grpSp>
        <p:nvGrpSpPr>
          <p:cNvPr id="5" name="Group 14">
            <a:extLst>
              <a:ext uri="{FF2B5EF4-FFF2-40B4-BE49-F238E27FC236}">
                <a16:creationId xmlns:a16="http://schemas.microsoft.com/office/drawing/2014/main" id="{32F76924-77F0-4788-9417-4266AE4A5430}"/>
              </a:ext>
            </a:extLst>
          </p:cNvPr>
          <p:cNvGrpSpPr>
            <a:grpSpLocks/>
          </p:cNvGrpSpPr>
          <p:nvPr userDrawn="1"/>
        </p:nvGrpSpPr>
        <p:grpSpPr bwMode="auto">
          <a:xfrm>
            <a:off x="187311" y="828537"/>
            <a:ext cx="1717835" cy="1285872"/>
            <a:chOff x="0" y="1145"/>
            <a:chExt cx="2801" cy="2138"/>
          </a:xfrm>
        </p:grpSpPr>
        <p:pic>
          <p:nvPicPr>
            <p:cNvPr id="6" name="Picture 5" descr="magnifier">
              <a:extLst>
                <a:ext uri="{FF2B5EF4-FFF2-40B4-BE49-F238E27FC236}">
                  <a16:creationId xmlns:a16="http://schemas.microsoft.com/office/drawing/2014/main" id="{B879E6E9-9720-43A8-B4B2-028214CA58FB}"/>
                </a:ext>
              </a:extLst>
            </p:cNvPr>
            <p:cNvPicPr>
              <a:picLocks noChangeAspect="1" noChangeArrowheads="1"/>
            </p:cNvPicPr>
            <p:nvPr/>
          </p:nvPicPr>
          <p:blipFill rotWithShape="1">
            <a:blip r:embed="rId2" cstate="print"/>
            <a:srcRect l="2981" t="9550" r="22512" b="14605"/>
            <a:stretch/>
          </p:blipFill>
          <p:spPr bwMode="auto">
            <a:xfrm>
              <a:off x="0" y="1145"/>
              <a:ext cx="2801" cy="2138"/>
            </a:xfrm>
            <a:prstGeom prst="rect">
              <a:avLst/>
            </a:prstGeom>
            <a:noFill/>
            <a:ln w="9525">
              <a:noFill/>
              <a:miter lim="800000"/>
              <a:headEnd/>
              <a:tailEnd/>
            </a:ln>
          </p:spPr>
        </p:pic>
        <p:sp>
          <p:nvSpPr>
            <p:cNvPr id="7" name="Ellipse 5">
              <a:extLst>
                <a:ext uri="{FF2B5EF4-FFF2-40B4-BE49-F238E27FC236}">
                  <a16:creationId xmlns:a16="http://schemas.microsoft.com/office/drawing/2014/main" id="{BBF6100D-A864-4350-BBEA-C4A6203D59B0}"/>
                </a:ext>
              </a:extLst>
            </p:cNvPr>
            <p:cNvSpPr>
              <a:spLocks noChangeArrowheads="1"/>
            </p:cNvSpPr>
            <p:nvPr/>
          </p:nvSpPr>
          <p:spPr bwMode="auto">
            <a:xfrm flipH="1">
              <a:off x="913" y="1313"/>
              <a:ext cx="1762" cy="1737"/>
            </a:xfrm>
            <a:prstGeom prst="ellipse">
              <a:avLst/>
            </a:prstGeom>
            <a:gradFill rotWithShape="1">
              <a:gsLst>
                <a:gs pos="0">
                  <a:srgbClr val="DDDDDD">
                    <a:alpha val="85001"/>
                  </a:srgbClr>
                </a:gs>
                <a:gs pos="100000">
                  <a:srgbClr val="FFFFFF"/>
                </a:gs>
              </a:gsLst>
              <a:lin ang="0" scaled="1"/>
            </a:gradFill>
            <a:ln w="9525" algn="ctr">
              <a:noFill/>
              <a:round/>
              <a:headEnd/>
              <a:tailEnd/>
            </a:ln>
          </p:spPr>
          <p:txBody>
            <a:bodyPr wrap="none" anchor="ctr"/>
            <a:lstStyle/>
            <a:p>
              <a:endParaRPr lang="en-GB" sz="1200" noProof="1">
                <a:solidFill>
                  <a:srgbClr val="000000"/>
                </a:solidFill>
              </a:endParaRPr>
            </a:p>
          </p:txBody>
        </p:sp>
        <p:sp>
          <p:nvSpPr>
            <p:cNvPr id="8" name="Textfeld 3">
              <a:extLst>
                <a:ext uri="{FF2B5EF4-FFF2-40B4-BE49-F238E27FC236}">
                  <a16:creationId xmlns:a16="http://schemas.microsoft.com/office/drawing/2014/main" id="{267DDDB5-FCE2-4BAE-A011-81751B00FDA8}"/>
                </a:ext>
              </a:extLst>
            </p:cNvPr>
            <p:cNvSpPr txBox="1">
              <a:spLocks noChangeArrowheads="1"/>
            </p:cNvSpPr>
            <p:nvPr/>
          </p:nvSpPr>
          <p:spPr bwMode="auto">
            <a:xfrm>
              <a:off x="890" y="1816"/>
              <a:ext cx="1821" cy="768"/>
            </a:xfrm>
            <a:prstGeom prst="rect">
              <a:avLst/>
            </a:prstGeom>
            <a:noFill/>
            <a:ln w="9525">
              <a:noFill/>
              <a:miter lim="800000"/>
              <a:headEnd/>
              <a:tailEnd/>
            </a:ln>
          </p:spPr>
          <p:txBody>
            <a:bodyPr>
              <a:spAutoFit/>
            </a:bodyPr>
            <a:lstStyle/>
            <a:p>
              <a:pPr algn="ctr"/>
              <a:r>
                <a:rPr lang="en-GB" sz="1200" b="1" noProof="1">
                  <a:solidFill>
                    <a:srgbClr val="8E1500"/>
                  </a:solidFill>
                </a:rPr>
                <a:t>Team</a:t>
              </a:r>
              <a:br>
                <a:rPr lang="en-GB" sz="1200" b="1" noProof="1">
                  <a:solidFill>
                    <a:srgbClr val="8E1500"/>
                  </a:solidFill>
                </a:rPr>
              </a:br>
              <a:r>
                <a:rPr lang="en-GB" sz="1200" b="1" noProof="1">
                  <a:solidFill>
                    <a:srgbClr val="8E1500"/>
                  </a:solidFill>
                </a:rPr>
                <a:t>Meeting</a:t>
              </a:r>
            </a:p>
          </p:txBody>
        </p:sp>
        <p:sp>
          <p:nvSpPr>
            <p:cNvPr id="9" name="Oval 12">
              <a:extLst>
                <a:ext uri="{FF2B5EF4-FFF2-40B4-BE49-F238E27FC236}">
                  <a16:creationId xmlns:a16="http://schemas.microsoft.com/office/drawing/2014/main" id="{0BB4DB71-E65F-41C3-9634-81C2EE0075A2}"/>
                </a:ext>
              </a:extLst>
            </p:cNvPr>
            <p:cNvSpPr>
              <a:spLocks noChangeArrowheads="1"/>
            </p:cNvSpPr>
            <p:nvPr/>
          </p:nvSpPr>
          <p:spPr bwMode="auto">
            <a:xfrm>
              <a:off x="880" y="1304"/>
              <a:ext cx="1816" cy="1808"/>
            </a:xfrm>
            <a:prstGeom prst="ellipse">
              <a:avLst/>
            </a:prstGeom>
            <a:noFill/>
            <a:ln w="28575">
              <a:solidFill>
                <a:srgbClr val="333333"/>
              </a:solidFill>
              <a:round/>
              <a:headEnd/>
              <a:tailEnd/>
            </a:ln>
          </p:spPr>
          <p:txBody>
            <a:bodyPr wrap="none" anchor="ctr"/>
            <a:lstStyle/>
            <a:p>
              <a:endParaRPr lang="en-US" sz="1200">
                <a:solidFill>
                  <a:srgbClr val="000000"/>
                </a:solidFill>
              </a:endParaRPr>
            </a:p>
          </p:txBody>
        </p:sp>
      </p:grpSp>
      <p:sp>
        <p:nvSpPr>
          <p:cNvPr id="11" name="Text Placeholder 10">
            <a:extLst>
              <a:ext uri="{FF2B5EF4-FFF2-40B4-BE49-F238E27FC236}">
                <a16:creationId xmlns:a16="http://schemas.microsoft.com/office/drawing/2014/main" id="{6FB70A19-860A-47AD-8F34-29EF2C7CA63E}"/>
              </a:ext>
            </a:extLst>
          </p:cNvPr>
          <p:cNvSpPr>
            <a:spLocks noGrp="1"/>
          </p:cNvSpPr>
          <p:nvPr>
            <p:ph type="body" sz="quarter" idx="12"/>
          </p:nvPr>
        </p:nvSpPr>
        <p:spPr>
          <a:xfrm>
            <a:off x="2057400" y="923925"/>
            <a:ext cx="6913563" cy="3781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75A14C8-2134-43D1-B892-D13F0E1BF561}"/>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accent1"/>
                </a:solidFill>
              </a:defRPr>
            </a:lvl1pPr>
          </a:lstStyle>
          <a:p>
            <a:pPr lvl="0"/>
            <a:r>
              <a:rPr lang="en-US"/>
              <a:t>Click to add breadcrumb</a:t>
            </a:r>
          </a:p>
        </p:txBody>
      </p:sp>
    </p:spTree>
    <p:extLst>
      <p:ext uri="{BB962C8B-B14F-4D97-AF65-F5344CB8AC3E}">
        <p14:creationId xmlns:p14="http://schemas.microsoft.com/office/powerpoint/2010/main" val="29119852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dcrumb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FB59AF8-BBDD-4CEC-8D98-5B14DBE2D332}"/>
              </a:ext>
            </a:extLst>
          </p:cNvPr>
          <p:cNvSpPr>
            <a:spLocks noGrp="1"/>
          </p:cNvSpPr>
          <p:nvPr>
            <p:ph type="ftr" sz="quarter" idx="10"/>
          </p:nvPr>
        </p:nvSpPr>
        <p:spPr>
          <a:xfrm>
            <a:off x="2743200" y="4767263"/>
            <a:ext cx="5638800" cy="274637"/>
          </a:xfrm>
          <a:prstGeom prst="rect">
            <a:avLst/>
          </a:prstGeom>
        </p:spPr>
        <p:txBody>
          <a:bodyPr/>
          <a:lstStyle>
            <a:lvl1pPr algn="l">
              <a:defRPr>
                <a:solidFill>
                  <a:schemeClr val="tx2"/>
                </a:solidFill>
              </a:defRPr>
            </a:lvl1pPr>
          </a:lstStyle>
          <a:p>
            <a:endParaRPr lang="en-US"/>
          </a:p>
        </p:txBody>
      </p:sp>
      <p:sp>
        <p:nvSpPr>
          <p:cNvPr id="4" name="Slide Number Placeholder 3">
            <a:extLst>
              <a:ext uri="{FF2B5EF4-FFF2-40B4-BE49-F238E27FC236}">
                <a16:creationId xmlns:a16="http://schemas.microsoft.com/office/drawing/2014/main" id="{7E93CBE4-D17F-473F-AB22-964C2FC6AFA5}"/>
              </a:ext>
            </a:extLst>
          </p:cNvPr>
          <p:cNvSpPr>
            <a:spLocks noGrp="1"/>
          </p:cNvSpPr>
          <p:nvPr>
            <p:ph type="sldNum" sz="quarter" idx="11"/>
          </p:nvPr>
        </p:nvSpPr>
        <p:spPr>
          <a:xfrm>
            <a:off x="8458200" y="4767263"/>
            <a:ext cx="513080" cy="274637"/>
          </a:xfrm>
          <a:prstGeom prst="rect">
            <a:avLst/>
          </a:prstGeom>
        </p:spPr>
        <p:txBody>
          <a:bodyPr/>
          <a:lstStyle>
            <a:lvl1pPr>
              <a:defRPr>
                <a:solidFill>
                  <a:schemeClr val="tx2"/>
                </a:solidFill>
              </a:defRPr>
            </a:lvl1pPr>
          </a:lstStyle>
          <a:p>
            <a:fld id="{F9CC7BDC-12DC-4A8C-9BAC-3C12FF8A3258}" type="slidenum">
              <a:rPr lang="en-US" smtClean="0"/>
              <a:pPr/>
              <a:t>‹#›</a:t>
            </a:fld>
            <a:endParaRPr lang="en-US"/>
          </a:p>
        </p:txBody>
      </p:sp>
      <p:sp>
        <p:nvSpPr>
          <p:cNvPr id="7" name="Text Placeholder 7">
            <a:extLst>
              <a:ext uri="{FF2B5EF4-FFF2-40B4-BE49-F238E27FC236}">
                <a16:creationId xmlns:a16="http://schemas.microsoft.com/office/drawing/2014/main" id="{41F4AC30-75B3-4683-8F61-73EEE4E3053E}"/>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tx1"/>
                </a:solidFill>
              </a:defRPr>
            </a:lvl1pPr>
          </a:lstStyle>
          <a:p>
            <a:pPr lvl="0"/>
            <a:r>
              <a:rPr lang="en-US"/>
              <a:t>Click to add breadcrumb</a:t>
            </a:r>
          </a:p>
        </p:txBody>
      </p:sp>
    </p:spTree>
    <p:extLst>
      <p:ext uri="{BB962C8B-B14F-4D97-AF65-F5344CB8AC3E}">
        <p14:creationId xmlns:p14="http://schemas.microsoft.com/office/powerpoint/2010/main" val="39436530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rgbClr val="F3F3F3"/>
        </a:solidFill>
        <a:effectLst/>
      </p:bgPr>
    </p:bg>
    <p:spTree>
      <p:nvGrpSpPr>
        <p:cNvPr id="1" name=""/>
        <p:cNvGrpSpPr/>
        <p:nvPr/>
      </p:nvGrpSpPr>
      <p:grpSpPr>
        <a:xfrm>
          <a:off x="0" y="0"/>
          <a:ext cx="0" cy="0"/>
          <a:chOff x="0" y="0"/>
          <a:chExt cx="0" cy="0"/>
        </a:xfrm>
      </p:grpSpPr>
      <p:sp>
        <p:nvSpPr>
          <p:cNvPr id="16" name="bg object 16"/>
          <p:cNvSpPr/>
          <p:nvPr userDrawn="1"/>
        </p:nvSpPr>
        <p:spPr>
          <a:xfrm>
            <a:off x="0" y="0"/>
            <a:ext cx="9143999" cy="5143500"/>
          </a:xfrm>
          <a:custGeom>
            <a:avLst/>
            <a:gdLst/>
            <a:ahLst/>
            <a:cxnLst/>
            <a:rect l="l" t="t" r="r" b="b"/>
            <a:pathLst>
              <a:path w="8769985" h="4758690">
                <a:moveTo>
                  <a:pt x="8769599" y="0"/>
                </a:moveTo>
                <a:lnTo>
                  <a:pt x="0" y="0"/>
                </a:lnTo>
                <a:lnTo>
                  <a:pt x="0" y="4758600"/>
                </a:lnTo>
                <a:lnTo>
                  <a:pt x="8769599" y="4758600"/>
                </a:lnTo>
                <a:lnTo>
                  <a:pt x="8769599" y="0"/>
                </a:lnTo>
                <a:close/>
              </a:path>
            </a:pathLst>
          </a:custGeom>
          <a:solidFill>
            <a:schemeClr val="accent1"/>
          </a:solidFill>
          <a:ln>
            <a:solidFill>
              <a:schemeClr val="accent1"/>
            </a:solidFill>
          </a:ln>
        </p:spPr>
        <p:txBody>
          <a:bodyPr wrap="square" lIns="0" tIns="0" rIns="0" bIns="0" rtlCol="0"/>
          <a:lstStyle/>
          <a:p>
            <a:endParaRPr/>
          </a:p>
        </p:txBody>
      </p:sp>
      <p:sp>
        <p:nvSpPr>
          <p:cNvPr id="12" name="Text Placeholder 24">
            <a:extLst>
              <a:ext uri="{FF2B5EF4-FFF2-40B4-BE49-F238E27FC236}">
                <a16:creationId xmlns:a16="http://schemas.microsoft.com/office/drawing/2014/main" id="{682EFA1C-B09E-C246-80AB-A4BD1304CB53}"/>
              </a:ext>
            </a:extLst>
          </p:cNvPr>
          <p:cNvSpPr>
            <a:spLocks noGrp="1"/>
          </p:cNvSpPr>
          <p:nvPr>
            <p:ph type="body" sz="quarter" idx="11"/>
          </p:nvPr>
        </p:nvSpPr>
        <p:spPr>
          <a:xfrm>
            <a:off x="2642015" y="2371695"/>
            <a:ext cx="3859967" cy="492443"/>
          </a:xfrm>
          <a:prstGeom prst="rect">
            <a:avLst/>
          </a:prstGeom>
        </p:spPr>
        <p:txBody>
          <a:bodyPr wrap="square" lIns="0" tIns="0" rIns="0" bIns="0" anchor="t" anchorCtr="0">
            <a:spAutoFit/>
          </a:bodyPr>
          <a:lstStyle>
            <a:lvl1pPr algn="ctr">
              <a:defRPr sz="3200" b="1" i="0">
                <a:solidFill>
                  <a:schemeClr val="bg1"/>
                </a:solidFill>
                <a:latin typeface="+mj-lt"/>
              </a:defRPr>
            </a:lvl1pPr>
          </a:lstStyle>
          <a:p>
            <a:pPr lvl="0"/>
            <a:endParaRPr lang="en-US"/>
          </a:p>
        </p:txBody>
      </p:sp>
    </p:spTree>
    <p:extLst>
      <p:ext uri="{BB962C8B-B14F-4D97-AF65-F5344CB8AC3E}">
        <p14:creationId xmlns:p14="http://schemas.microsoft.com/office/powerpoint/2010/main" val="264372241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628649" y="1"/>
            <a:ext cx="7886700" cy="994172"/>
          </a:xfrm>
        </p:spPr>
        <p:txBody>
          <a:bodyPr/>
          <a:lstStyle>
            <a:lvl1pPr>
              <a:defRPr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628650" y="1157743"/>
            <a:ext cx="7886700" cy="3118071"/>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685800" y="1008085"/>
            <a:ext cx="84582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68315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33EA6A-9195-4A19-93EA-A7170CF78B2C}"/>
              </a:ext>
            </a:extLst>
          </p:cNvPr>
          <p:cNvSpPr/>
          <p:nvPr userDrawn="1"/>
        </p:nvSpPr>
        <p:spPr>
          <a:xfrm flipV="1">
            <a:off x="0" y="4705348"/>
            <a:ext cx="9144001" cy="444021"/>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4099BAB-6096-435E-B0FB-3A96150E1FC5}"/>
              </a:ext>
            </a:extLst>
          </p:cNvPr>
          <p:cNvCxnSpPr/>
          <p:nvPr userDrawn="1"/>
        </p:nvCxnSpPr>
        <p:spPr>
          <a:xfrm>
            <a:off x="101600" y="247386"/>
            <a:ext cx="886968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Title Placeholder 4">
            <a:extLst>
              <a:ext uri="{FF2B5EF4-FFF2-40B4-BE49-F238E27FC236}">
                <a16:creationId xmlns:a16="http://schemas.microsoft.com/office/drawing/2014/main" id="{46D582B6-9CF5-4B06-AABE-8E6F17664227}"/>
              </a:ext>
            </a:extLst>
          </p:cNvPr>
          <p:cNvSpPr>
            <a:spLocks noGrp="1"/>
          </p:cNvSpPr>
          <p:nvPr>
            <p:ph type="title"/>
          </p:nvPr>
        </p:nvSpPr>
        <p:spPr>
          <a:xfrm>
            <a:off x="101600" y="280025"/>
            <a:ext cx="8869680" cy="548640"/>
          </a:xfrm>
          <a:prstGeom prst="rect">
            <a:avLst/>
          </a:prstGeom>
        </p:spPr>
        <p:txBody>
          <a:bodyPr vert="horz" lIns="91440" tIns="45720" rIns="91440" bIns="45720" rtlCol="0" anchor="ctr">
            <a:normAutofit/>
          </a:bodyPr>
          <a:lstStyle/>
          <a:p>
            <a:r>
              <a:rPr lang="en-US"/>
              <a:t>Click to edit Master title style</a:t>
            </a:r>
          </a:p>
        </p:txBody>
      </p:sp>
      <p:sp>
        <p:nvSpPr>
          <p:cNvPr id="7" name="Footer Placeholder 6">
            <a:extLst>
              <a:ext uri="{FF2B5EF4-FFF2-40B4-BE49-F238E27FC236}">
                <a16:creationId xmlns:a16="http://schemas.microsoft.com/office/drawing/2014/main" id="{8C63790E-A0CD-404C-AD84-9ED89B8AC3E0}"/>
              </a:ext>
            </a:extLst>
          </p:cNvPr>
          <p:cNvSpPr>
            <a:spLocks noGrp="1"/>
          </p:cNvSpPr>
          <p:nvPr>
            <p:ph type="ftr" sz="quarter" idx="3"/>
          </p:nvPr>
        </p:nvSpPr>
        <p:spPr>
          <a:xfrm>
            <a:off x="2743200" y="4767263"/>
            <a:ext cx="5638800" cy="274637"/>
          </a:xfrm>
          <a:prstGeom prst="rect">
            <a:avLst/>
          </a:prstGeom>
        </p:spPr>
        <p:txBody>
          <a:bodyPr vert="horz" lIns="91440" tIns="45720" rIns="91440" bIns="45720" rtlCol="0" anchor="ctr"/>
          <a:lstStyle>
            <a:lvl1pPr algn="l">
              <a:defRPr sz="900">
                <a:solidFill>
                  <a:schemeClr val="bg1"/>
                </a:solidFill>
                <a:latin typeface="+mn-lt"/>
              </a:defRPr>
            </a:lvl1pPr>
          </a:lstStyle>
          <a:p>
            <a:endParaRPr lang="en-US"/>
          </a:p>
        </p:txBody>
      </p:sp>
      <p:sp>
        <p:nvSpPr>
          <p:cNvPr id="8" name="Slide Number Placeholder 7">
            <a:extLst>
              <a:ext uri="{FF2B5EF4-FFF2-40B4-BE49-F238E27FC236}">
                <a16:creationId xmlns:a16="http://schemas.microsoft.com/office/drawing/2014/main" id="{1E4F8292-EBF2-4B44-BB93-F8E360DFA504}"/>
              </a:ext>
            </a:extLst>
          </p:cNvPr>
          <p:cNvSpPr>
            <a:spLocks noGrp="1"/>
          </p:cNvSpPr>
          <p:nvPr>
            <p:ph type="sldNum" sz="quarter" idx="4"/>
          </p:nvPr>
        </p:nvSpPr>
        <p:spPr>
          <a:xfrm>
            <a:off x="8458200" y="4767263"/>
            <a:ext cx="513080" cy="274637"/>
          </a:xfrm>
          <a:prstGeom prst="rect">
            <a:avLst/>
          </a:prstGeom>
        </p:spPr>
        <p:txBody>
          <a:bodyPr vert="horz" lIns="91440" tIns="45720" rIns="91440" bIns="45720" rtlCol="0" anchor="ctr"/>
          <a:lstStyle>
            <a:lvl1pPr algn="r">
              <a:defRPr sz="1200" b="1">
                <a:solidFill>
                  <a:schemeClr val="bg1"/>
                </a:solidFill>
              </a:defRPr>
            </a:lvl1pPr>
          </a:lstStyle>
          <a:p>
            <a:fld id="{F9CC7BDC-12DC-4A8C-9BAC-3C12FF8A3258}" type="slidenum">
              <a:rPr lang="en-US" smtClean="0"/>
              <a:pPr/>
              <a:t>‹#›</a:t>
            </a:fld>
            <a:endParaRPr lang="en-US"/>
          </a:p>
        </p:txBody>
      </p:sp>
      <p:sp>
        <p:nvSpPr>
          <p:cNvPr id="10" name="Text Placeholder 9">
            <a:extLst>
              <a:ext uri="{FF2B5EF4-FFF2-40B4-BE49-F238E27FC236}">
                <a16:creationId xmlns:a16="http://schemas.microsoft.com/office/drawing/2014/main" id="{0A0C45EF-A5E9-4EAD-8892-CDB287993514}"/>
              </a:ext>
            </a:extLst>
          </p:cNvPr>
          <p:cNvSpPr>
            <a:spLocks noGrp="1"/>
          </p:cNvSpPr>
          <p:nvPr>
            <p:ph type="body" idx="1"/>
          </p:nvPr>
        </p:nvSpPr>
        <p:spPr>
          <a:xfrm>
            <a:off x="101600" y="895350"/>
            <a:ext cx="8869680" cy="381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marL="914400" lvl="4" indent="-230188">
              <a:buFont typeface="Arial" panose="020B0604020202020204" pitchFamily="34" charset="0"/>
              <a:buChar char="•"/>
            </a:pPr>
            <a:r>
              <a:rPr lang="en-US"/>
              <a:t>Fifth level</a:t>
            </a:r>
          </a:p>
        </p:txBody>
      </p:sp>
      <p:pic>
        <p:nvPicPr>
          <p:cNvPr id="2" name="Picture 1">
            <a:extLst>
              <a:ext uri="{FF2B5EF4-FFF2-40B4-BE49-F238E27FC236}">
                <a16:creationId xmlns:a16="http://schemas.microsoft.com/office/drawing/2014/main" id="{52F1A7D2-CE69-0275-B5DC-84CBE0697520}"/>
              </a:ext>
            </a:extLst>
          </p:cNvPr>
          <p:cNvPicPr>
            <a:picLocks noChangeAspect="1"/>
          </p:cNvPicPr>
          <p:nvPr userDrawn="1"/>
        </p:nvPicPr>
        <p:blipFill>
          <a:blip r:embed="rId9"/>
          <a:srcRect/>
          <a:stretch/>
        </p:blipFill>
        <p:spPr>
          <a:xfrm>
            <a:off x="-71121" y="4678452"/>
            <a:ext cx="2844942" cy="475485"/>
          </a:xfrm>
          <a:prstGeom prst="rect">
            <a:avLst/>
          </a:prstGeom>
        </p:spPr>
      </p:pic>
    </p:spTree>
    <p:extLst>
      <p:ext uri="{BB962C8B-B14F-4D97-AF65-F5344CB8AC3E}">
        <p14:creationId xmlns:p14="http://schemas.microsoft.com/office/powerpoint/2010/main" val="3379402201"/>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0" r:id="rId3"/>
    <p:sldLayoutId id="2147483723" r:id="rId4"/>
    <p:sldLayoutId id="2147483722" r:id="rId5"/>
    <p:sldLayoutId id="2147483687" r:id="rId6"/>
    <p:sldLayoutId id="2147483727" r:id="rId7"/>
  </p:sldLayoutIdLst>
  <p:hf hdr="0" dt="0"/>
  <p:txStyles>
    <p:titleStyle>
      <a:lvl1pPr>
        <a:defRPr b="1">
          <a:solidFill>
            <a:schemeClr val="tx1"/>
          </a:solidFill>
          <a:latin typeface="+mj-lt"/>
          <a:ea typeface="+mj-ea"/>
          <a:cs typeface="+mj-cs"/>
        </a:defRPr>
      </a:lvl1pPr>
    </p:titleStyle>
    <p:bodyStyle>
      <a:lvl1pPr marL="0">
        <a:defRPr sz="1600">
          <a:latin typeface="+mn-lt"/>
          <a:ea typeface="+mn-ea"/>
          <a:cs typeface="+mn-cs"/>
        </a:defRPr>
      </a:lvl1pPr>
      <a:lvl2pPr marL="230188" indent="-230188">
        <a:buFont typeface="Arial" panose="020B0604020202020204" pitchFamily="34" charset="0"/>
        <a:buChar char="•"/>
        <a:defRPr sz="1600">
          <a:latin typeface="+mn-lt"/>
          <a:ea typeface="+mn-ea"/>
          <a:cs typeface="+mn-cs"/>
        </a:defRPr>
      </a:lvl2pPr>
      <a:lvl3pPr marL="460375" indent="-230188">
        <a:buFont typeface="Courier New" panose="02070309020205020404" pitchFamily="49" charset="0"/>
        <a:buChar char="o"/>
        <a:defRPr sz="1400">
          <a:latin typeface="+mn-lt"/>
          <a:ea typeface="+mn-ea"/>
          <a:cs typeface="+mn-cs"/>
        </a:defRPr>
      </a:lvl3pPr>
      <a:lvl4pPr marL="741363" indent="-227013">
        <a:buFont typeface="Wingdings" panose="05000000000000000000" pitchFamily="2" charset="2"/>
        <a:buChar char="§"/>
        <a:defRPr sz="1400">
          <a:latin typeface="+mn-lt"/>
          <a:ea typeface="+mn-ea"/>
          <a:cs typeface="+mn-cs"/>
        </a:defRPr>
      </a:lvl4pPr>
      <a:lvl5pPr marL="969962" indent="-285750">
        <a:defRPr lang="en-US" sz="1400" dirty="0">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yash1912/car-price-mlops/tree/maste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11C2FB-7662-45D6-89E6-90F558CE0D35}"/>
              </a:ext>
            </a:extLst>
          </p:cNvPr>
          <p:cNvSpPr>
            <a:spLocks noGrp="1"/>
          </p:cNvSpPr>
          <p:nvPr>
            <p:ph type="sldNum" sz="quarter" idx="11"/>
          </p:nvPr>
        </p:nvSpPr>
        <p:spPr/>
        <p:txBody>
          <a:bodyPr/>
          <a:lstStyle/>
          <a:p>
            <a:fld id="{F9CC7BDC-12DC-4A8C-9BAC-3C12FF8A3258}" type="slidenum">
              <a:rPr lang="en-US" smtClean="0"/>
              <a:t>1</a:t>
            </a:fld>
            <a:endParaRPr lang="en-US"/>
          </a:p>
        </p:txBody>
      </p:sp>
      <p:sp>
        <p:nvSpPr>
          <p:cNvPr id="4" name="Title 4">
            <a:extLst>
              <a:ext uri="{FF2B5EF4-FFF2-40B4-BE49-F238E27FC236}">
                <a16:creationId xmlns:a16="http://schemas.microsoft.com/office/drawing/2014/main" id="{6C07DF3D-4EE3-F3B1-B223-E83DD5B0DBF7}"/>
              </a:ext>
            </a:extLst>
          </p:cNvPr>
          <p:cNvSpPr>
            <a:spLocks noGrp="1"/>
          </p:cNvSpPr>
          <p:nvPr>
            <p:ph type="title"/>
          </p:nvPr>
        </p:nvSpPr>
        <p:spPr>
          <a:xfrm>
            <a:off x="713623" y="512064"/>
            <a:ext cx="7723762" cy="2628348"/>
          </a:xfrm>
        </p:spPr>
        <p:txBody>
          <a:bodyPr>
            <a:normAutofit fontScale="90000"/>
          </a:bodyPr>
          <a:lstStyle/>
          <a:p>
            <a:pPr algn="ctr"/>
            <a:r>
              <a:rPr lang="en-US" sz="2000" b="0" spc="300">
                <a:latin typeface="Poppins" pitchFamily="2" charset="77"/>
                <a:cs typeface="Poppins" pitchFamily="2" charset="77"/>
              </a:rPr>
              <a:t>ADSP 32021 IP01 </a:t>
            </a:r>
            <a:br>
              <a:rPr lang="en-US" sz="2000" b="0" spc="300">
                <a:latin typeface="Poppins" pitchFamily="2" charset="77"/>
                <a:cs typeface="Poppins" pitchFamily="2" charset="77"/>
              </a:rPr>
            </a:br>
            <a:r>
              <a:rPr lang="en-US" sz="2000" b="0" spc="300">
                <a:latin typeface="Poppins" pitchFamily="2" charset="77"/>
                <a:cs typeface="Poppins" pitchFamily="2" charset="77"/>
              </a:rPr>
              <a:t>MACHINE LEARNING OPERATIONS</a:t>
            </a:r>
            <a:br>
              <a:rPr lang="en-US" altLang="zh-CN" sz="2000">
                <a:latin typeface="Poppins" pitchFamily="2" charset="77"/>
                <a:cs typeface="Poppins" pitchFamily="2" charset="77"/>
              </a:rPr>
            </a:br>
            <a:br>
              <a:rPr lang="en-US" altLang="zh-CN" sz="2000">
                <a:latin typeface="Poppins" pitchFamily="2" charset="77"/>
                <a:cs typeface="Poppins" pitchFamily="2" charset="77"/>
              </a:rPr>
            </a:br>
            <a:r>
              <a:rPr lang="en-US" altLang="zh-CN" sz="4000">
                <a:solidFill>
                  <a:srgbClr val="01132D"/>
                </a:solidFill>
                <a:latin typeface="Poppins" pitchFamily="2" charset="77"/>
                <a:cs typeface="Poppins" pitchFamily="2" charset="77"/>
              </a:rPr>
              <a:t>Data-Driven </a:t>
            </a:r>
            <a:br>
              <a:rPr lang="en-US" altLang="zh-CN" sz="4000">
                <a:solidFill>
                  <a:srgbClr val="01132D"/>
                </a:solidFill>
                <a:latin typeface="Poppins" pitchFamily="2" charset="77"/>
                <a:cs typeface="Poppins" pitchFamily="2" charset="77"/>
              </a:rPr>
            </a:br>
            <a:r>
              <a:rPr lang="en-US" altLang="zh-CN" sz="4000">
                <a:solidFill>
                  <a:srgbClr val="01132D"/>
                </a:solidFill>
                <a:latin typeface="Poppins" pitchFamily="2" charset="77"/>
                <a:cs typeface="Poppins" pitchFamily="2" charset="77"/>
              </a:rPr>
              <a:t>Models for </a:t>
            </a:r>
            <a:br>
              <a:rPr lang="en-US" altLang="zh-CN" sz="4000">
                <a:solidFill>
                  <a:srgbClr val="01132D"/>
                </a:solidFill>
                <a:latin typeface="Poppins" pitchFamily="2" charset="77"/>
                <a:cs typeface="Poppins" pitchFamily="2" charset="77"/>
              </a:rPr>
            </a:br>
            <a:r>
              <a:rPr lang="en-US" altLang="zh-CN" sz="4000">
                <a:solidFill>
                  <a:srgbClr val="01132D"/>
                </a:solidFill>
                <a:latin typeface="Poppins" pitchFamily="2" charset="77"/>
                <a:cs typeface="Poppins" pitchFamily="2" charset="77"/>
              </a:rPr>
              <a:t>Accurate Car Valuations</a:t>
            </a:r>
            <a:endParaRPr lang="en-US">
              <a:solidFill>
                <a:schemeClr val="bg2">
                  <a:lumMod val="10000"/>
                </a:schemeClr>
              </a:solidFill>
              <a:latin typeface="Poppins" pitchFamily="2" charset="77"/>
              <a:cs typeface="Poppins" pitchFamily="2" charset="77"/>
            </a:endParaRPr>
          </a:p>
        </p:txBody>
      </p:sp>
      <p:pic>
        <p:nvPicPr>
          <p:cNvPr id="1026" name="Picture 2" descr="Coat of arms of the University of Chicago - Wikipedia">
            <a:extLst>
              <a:ext uri="{FF2B5EF4-FFF2-40B4-BE49-F238E27FC236}">
                <a16:creationId xmlns:a16="http://schemas.microsoft.com/office/drawing/2014/main" id="{2AA03E9E-01E9-5B36-25EA-D3114C3BC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702" y="3506896"/>
            <a:ext cx="954593" cy="1211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014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dissolv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CCC85-0E12-37EC-2F2F-350C2AA687F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62C5AC-D84C-DE12-020F-536BEC5FF87E}"/>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10</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25906864-6994-9F54-5813-DD5D66BEAE7A}"/>
              </a:ext>
            </a:extLst>
          </p:cNvPr>
          <p:cNvSpPr>
            <a:spLocks noGrp="1"/>
          </p:cNvSpPr>
          <p:nvPr>
            <p:ph type="title"/>
          </p:nvPr>
        </p:nvSpPr>
        <p:spPr/>
        <p:txBody>
          <a:bodyPr/>
          <a:lstStyle/>
          <a:p>
            <a:pPr algn="ctr"/>
            <a:r>
              <a:rPr lang="en-US" altLang="zh-CN" spc="300">
                <a:latin typeface="Montserrat" pitchFamily="2" charset="0"/>
                <a:cs typeface="Arial" panose="020B0604020202020204" pitchFamily="34" charset="0"/>
              </a:rPr>
              <a:t>TEST DATA SET – CHANGE</a:t>
            </a:r>
            <a:endParaRPr lang="en-US" spc="300">
              <a:latin typeface="Montserrat" pitchFamily="2" charset="0"/>
              <a:cs typeface="Arial" panose="020B0604020202020204" pitchFamily="34" charset="0"/>
            </a:endParaRPr>
          </a:p>
        </p:txBody>
      </p:sp>
      <p:sp>
        <p:nvSpPr>
          <p:cNvPr id="2" name="TextBox 1">
            <a:extLst>
              <a:ext uri="{FF2B5EF4-FFF2-40B4-BE49-F238E27FC236}">
                <a16:creationId xmlns:a16="http://schemas.microsoft.com/office/drawing/2014/main" id="{CC319C61-94C5-1ECA-C5C9-7F5C67A7885A}"/>
              </a:ext>
            </a:extLst>
          </p:cNvPr>
          <p:cNvSpPr txBox="1"/>
          <p:nvPr/>
        </p:nvSpPr>
        <p:spPr>
          <a:xfrm>
            <a:off x="2673659" y="2106827"/>
            <a:ext cx="3725562" cy="369332"/>
          </a:xfrm>
          <a:prstGeom prst="rect">
            <a:avLst/>
          </a:prstGeom>
          <a:noFill/>
        </p:spPr>
        <p:txBody>
          <a:bodyPr wrap="square" rtlCol="0">
            <a:spAutoFit/>
          </a:bodyPr>
          <a:lstStyle/>
          <a:p>
            <a:r>
              <a:rPr lang="en-US"/>
              <a:t>Insert Video showing HTML files</a:t>
            </a:r>
          </a:p>
        </p:txBody>
      </p:sp>
      <p:pic>
        <p:nvPicPr>
          <p:cNvPr id="3" name="MLOPS_Video_2">
            <a:hlinkClick r:id="" action="ppaction://media"/>
            <a:extLst>
              <a:ext uri="{FF2B5EF4-FFF2-40B4-BE49-F238E27FC236}">
                <a16:creationId xmlns:a16="http://schemas.microsoft.com/office/drawing/2014/main" id="{654AF766-40E9-056F-8D99-1219E02FEE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27975" y="828665"/>
            <a:ext cx="6416929" cy="3609523"/>
          </a:xfrm>
          <a:prstGeom prst="rect">
            <a:avLst/>
          </a:prstGeom>
        </p:spPr>
      </p:pic>
    </p:spTree>
    <p:extLst>
      <p:ext uri="{BB962C8B-B14F-4D97-AF65-F5344CB8AC3E}">
        <p14:creationId xmlns:p14="http://schemas.microsoft.com/office/powerpoint/2010/main" val="4217506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7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513D-ACEF-05D7-AD93-2271353046F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C6C9AF1-62DD-DF1F-7317-BF63A7A35B0A}"/>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11</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DECFC534-1402-552C-081E-6E2CC473FF8C}"/>
              </a:ext>
            </a:extLst>
          </p:cNvPr>
          <p:cNvSpPr>
            <a:spLocks noGrp="1"/>
          </p:cNvSpPr>
          <p:nvPr>
            <p:ph type="title"/>
          </p:nvPr>
        </p:nvSpPr>
        <p:spPr/>
        <p:txBody>
          <a:bodyPr/>
          <a:lstStyle/>
          <a:p>
            <a:pPr algn="ctr"/>
            <a:r>
              <a:rPr lang="en-US" altLang="zh-CN" spc="300">
                <a:latin typeface="Montserrat" pitchFamily="2" charset="0"/>
                <a:cs typeface="Arial" panose="020B0604020202020204" pitchFamily="34" charset="0"/>
              </a:rPr>
              <a:t>GITHUB LINK TO THE PROJECT</a:t>
            </a:r>
            <a:endParaRPr lang="en-US" spc="300">
              <a:latin typeface="Montserrat" pitchFamily="2" charset="0"/>
              <a:cs typeface="Arial" panose="020B0604020202020204" pitchFamily="34" charset="0"/>
            </a:endParaRPr>
          </a:p>
        </p:txBody>
      </p:sp>
      <p:grpSp>
        <p:nvGrpSpPr>
          <p:cNvPr id="3" name="Group 2">
            <a:extLst>
              <a:ext uri="{FF2B5EF4-FFF2-40B4-BE49-F238E27FC236}">
                <a16:creationId xmlns:a16="http://schemas.microsoft.com/office/drawing/2014/main" id="{E496D4EC-B0F8-ABEC-AB2D-95F959400B49}"/>
              </a:ext>
            </a:extLst>
          </p:cNvPr>
          <p:cNvGrpSpPr/>
          <p:nvPr/>
        </p:nvGrpSpPr>
        <p:grpSpPr>
          <a:xfrm>
            <a:off x="3484532" y="1883740"/>
            <a:ext cx="2174936" cy="785446"/>
            <a:chOff x="3151684" y="1786304"/>
            <a:chExt cx="2174936" cy="785446"/>
          </a:xfrm>
        </p:grpSpPr>
        <p:pic>
          <p:nvPicPr>
            <p:cNvPr id="2" name="Picture 4" descr="GitHub Logos and Usage · GitHub">
              <a:extLst>
                <a:ext uri="{FF2B5EF4-FFF2-40B4-BE49-F238E27FC236}">
                  <a16:creationId xmlns:a16="http://schemas.microsoft.com/office/drawing/2014/main" id="{814904D0-6E12-439D-15B8-F1DF91003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684" y="1786304"/>
              <a:ext cx="785446" cy="7854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72AA7A-B1AE-6CEF-AD7B-5D7B50F2D1D6}"/>
                </a:ext>
              </a:extLst>
            </p:cNvPr>
            <p:cNvSpPr txBox="1"/>
            <p:nvPr/>
          </p:nvSpPr>
          <p:spPr>
            <a:xfrm>
              <a:off x="3937130" y="1994361"/>
              <a:ext cx="1389490" cy="369332"/>
            </a:xfrm>
            <a:prstGeom prst="rect">
              <a:avLst/>
            </a:prstGeom>
            <a:noFill/>
          </p:spPr>
          <p:txBody>
            <a:bodyPr wrap="square" lIns="91440" tIns="45720" rIns="91440" bIns="45720" anchor="t">
              <a:spAutoFit/>
            </a:bodyPr>
            <a:lstStyle/>
            <a:p>
              <a:pPr algn="ctr"/>
              <a:r>
                <a:rPr lang="en-US" u="sng">
                  <a:solidFill>
                    <a:schemeClr val="bg2">
                      <a:lumMod val="10000"/>
                    </a:schemeClr>
                  </a:solidFill>
                  <a:hlinkClick r:id="rId4"/>
                </a:rPr>
                <a:t>GitHub Link</a:t>
              </a:r>
              <a:endParaRPr lang="en-US" u="sng">
                <a:solidFill>
                  <a:schemeClr val="bg2">
                    <a:lumMod val="10000"/>
                  </a:schemeClr>
                </a:solidFill>
              </a:endParaRPr>
            </a:p>
          </p:txBody>
        </p:sp>
      </p:grpSp>
    </p:spTree>
    <p:extLst>
      <p:ext uri="{BB962C8B-B14F-4D97-AF65-F5344CB8AC3E}">
        <p14:creationId xmlns:p14="http://schemas.microsoft.com/office/powerpoint/2010/main" val="161360240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DD9836-DAFA-0EFC-2F4D-DD39D3CBEF7A}"/>
              </a:ext>
            </a:extLst>
          </p:cNvPr>
          <p:cNvSpPr>
            <a:spLocks noGrp="1"/>
          </p:cNvSpPr>
          <p:nvPr>
            <p:ph type="body" sz="quarter" idx="11"/>
          </p:nvPr>
        </p:nvSpPr>
        <p:spPr/>
        <p:txBody>
          <a:bodyPr/>
          <a:lstStyle/>
          <a:p>
            <a:r>
              <a:rPr lang="en-US"/>
              <a:t>Thank </a:t>
            </a:r>
            <a:r>
              <a:rPr lang="en-US" altLang="zh-CN"/>
              <a:t>Y</a:t>
            </a:r>
            <a:r>
              <a:rPr lang="en-US"/>
              <a:t>ou !</a:t>
            </a:r>
          </a:p>
        </p:txBody>
      </p:sp>
      <p:pic>
        <p:nvPicPr>
          <p:cNvPr id="2" name="Picture 1" descr="Logos and Identity Elements | UChicago Creative 2023">
            <a:extLst>
              <a:ext uri="{FF2B5EF4-FFF2-40B4-BE49-F238E27FC236}">
                <a16:creationId xmlns:a16="http://schemas.microsoft.com/office/drawing/2014/main" id="{15AF387D-AC4C-127B-F0F8-914E495EB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234" y="2864138"/>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02556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1E19FDA1-F0E1-8A6B-C637-32E439B48C53}"/>
              </a:ext>
            </a:extLst>
          </p:cNvPr>
          <p:cNvCxnSpPr>
            <a:cxnSpLocks/>
          </p:cNvCxnSpPr>
          <p:nvPr/>
        </p:nvCxnSpPr>
        <p:spPr>
          <a:xfrm>
            <a:off x="2019325" y="4167676"/>
            <a:ext cx="1053297"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3E11C2FB-7662-45D6-89E6-90F558CE0D35}"/>
              </a:ext>
            </a:extLst>
          </p:cNvPr>
          <p:cNvSpPr>
            <a:spLocks noGrp="1"/>
          </p:cNvSpPr>
          <p:nvPr>
            <p:ph type="sldNum" sz="quarter" idx="11"/>
          </p:nvPr>
        </p:nvSpPr>
        <p:spPr/>
        <p:txBody>
          <a:bodyPr/>
          <a:lstStyle/>
          <a:p>
            <a:fld id="{F9CC7BDC-12DC-4A8C-9BAC-3C12FF8A3258}" type="slidenum">
              <a:rPr lang="en-US" smtClean="0">
                <a:latin typeface=""/>
              </a:rPr>
              <a:t>2</a:t>
            </a:fld>
            <a:endParaRPr lang="en-US">
              <a:latin typeface=""/>
            </a:endParaRPr>
          </a:p>
        </p:txBody>
      </p:sp>
      <p:pic>
        <p:nvPicPr>
          <p:cNvPr id="11" name="Picture 10" descr="A person in a black shirt&#10;&#10;Description automatically generated">
            <a:extLst>
              <a:ext uri="{FF2B5EF4-FFF2-40B4-BE49-F238E27FC236}">
                <a16:creationId xmlns:a16="http://schemas.microsoft.com/office/drawing/2014/main" id="{3BC45EC2-00E5-436E-3A73-61FE57B5137A}"/>
              </a:ext>
            </a:extLst>
          </p:cNvPr>
          <p:cNvPicPr>
            <a:picLocks noChangeAspect="1"/>
          </p:cNvPicPr>
          <p:nvPr/>
        </p:nvPicPr>
        <p:blipFill>
          <a:blip r:embed="rId3"/>
          <a:stretch>
            <a:fillRect/>
          </a:stretch>
        </p:blipFill>
        <p:spPr>
          <a:xfrm>
            <a:off x="7318489" y="1154758"/>
            <a:ext cx="1261872" cy="1243897"/>
          </a:xfrm>
          <a:prstGeom prst="ellipse">
            <a:avLst/>
          </a:prstGeom>
          <a:ln w="63500" cap="rnd">
            <a:noFill/>
          </a:ln>
          <a:effectLst/>
        </p:spPr>
      </p:pic>
      <p:sp>
        <p:nvSpPr>
          <p:cNvPr id="5" name="文本框 4">
            <a:extLst>
              <a:ext uri="{FF2B5EF4-FFF2-40B4-BE49-F238E27FC236}">
                <a16:creationId xmlns:a16="http://schemas.microsoft.com/office/drawing/2014/main" id="{4453D090-852F-E2CB-B681-DF93301F1939}"/>
              </a:ext>
            </a:extLst>
          </p:cNvPr>
          <p:cNvSpPr txBox="1">
            <a:spLocks/>
          </p:cNvSpPr>
          <p:nvPr/>
        </p:nvSpPr>
        <p:spPr>
          <a:xfrm>
            <a:off x="5229013"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dirty="0">
                <a:latin typeface=""/>
                <a:ea typeface="黑体"/>
                <a:cs typeface="Arial"/>
              </a:rPr>
              <a:t>Data </a:t>
            </a:r>
          </a:p>
          <a:p>
            <a:pPr algn="ctr">
              <a:buClr>
                <a:schemeClr val="tx1"/>
              </a:buClr>
            </a:pPr>
            <a:r>
              <a:rPr lang="en-US" altLang="zh-CN" sz="1050" dirty="0">
                <a:latin typeface=""/>
                <a:ea typeface="黑体"/>
                <a:cs typeface="Arial"/>
              </a:rPr>
              <a:t>Scientist</a:t>
            </a:r>
            <a:endParaRPr lang="en-US" dirty="0"/>
          </a:p>
        </p:txBody>
      </p:sp>
      <p:sp>
        <p:nvSpPr>
          <p:cNvPr id="6" name="文本框 5">
            <a:extLst>
              <a:ext uri="{FF2B5EF4-FFF2-40B4-BE49-F238E27FC236}">
                <a16:creationId xmlns:a16="http://schemas.microsoft.com/office/drawing/2014/main" id="{C0967ABC-C049-1FBC-0211-EA57EECF4FB5}"/>
              </a:ext>
            </a:extLst>
          </p:cNvPr>
          <p:cNvSpPr txBox="1"/>
          <p:nvPr/>
        </p:nvSpPr>
        <p:spPr>
          <a:xfrm>
            <a:off x="5046133" y="2574602"/>
            <a:ext cx="1554480" cy="640080"/>
          </a:xfrm>
          <a:prstGeom prst="rect">
            <a:avLst/>
          </a:prstGeom>
          <a:noFill/>
        </p:spPr>
        <p:txBody>
          <a:bodyPr wrap="square" lIns="91440" tIns="45720" rIns="91440" bIns="45720" rtlCol="0" anchor="t">
            <a:spAutoFit/>
          </a:bodyPr>
          <a:lstStyle/>
          <a:p>
            <a:pPr algn="ctr">
              <a:buClr>
                <a:schemeClr val="tx1"/>
              </a:buClr>
            </a:pPr>
            <a:r>
              <a:rPr lang="en-US" altLang="zh-CN" sz="1600" b="1">
                <a:solidFill>
                  <a:srgbClr val="002060"/>
                </a:solidFill>
                <a:latin typeface=""/>
                <a:ea typeface="黑体"/>
                <a:cs typeface="Chakra Petch"/>
              </a:rPr>
              <a:t>Arushi </a:t>
            </a:r>
            <a:r>
              <a:rPr lang="en-US" altLang="zh-CN" sz="1600" b="1" err="1">
                <a:solidFill>
                  <a:srgbClr val="002060"/>
                </a:solidFill>
                <a:latin typeface=""/>
                <a:ea typeface="黑体"/>
                <a:cs typeface="Chakra Petch"/>
              </a:rPr>
              <a:t>Makraria</a:t>
            </a:r>
            <a:endParaRPr lang="en-US" altLang="zh-CN" sz="1600" b="1">
              <a:solidFill>
                <a:srgbClr val="002060"/>
              </a:solidFill>
              <a:latin typeface=""/>
              <a:cs typeface="Chakra Petch" pitchFamily="2" charset="-34"/>
            </a:endParaRPr>
          </a:p>
        </p:txBody>
      </p:sp>
      <p:sp>
        <p:nvSpPr>
          <p:cNvPr id="9" name="文本框 8">
            <a:extLst>
              <a:ext uri="{FF2B5EF4-FFF2-40B4-BE49-F238E27FC236}">
                <a16:creationId xmlns:a16="http://schemas.microsoft.com/office/drawing/2014/main" id="{B6DA0F1F-3978-C4D5-39AD-486A8EE5E3A0}"/>
              </a:ext>
            </a:extLst>
          </p:cNvPr>
          <p:cNvSpPr txBox="1"/>
          <p:nvPr/>
        </p:nvSpPr>
        <p:spPr>
          <a:xfrm>
            <a:off x="645736" y="2574602"/>
            <a:ext cx="1554480" cy="640080"/>
          </a:xfrm>
          <a:prstGeom prst="rect">
            <a:avLst/>
          </a:prstGeom>
          <a:noFill/>
        </p:spPr>
        <p:txBody>
          <a:bodyPr wrap="square" lIns="91440" tIns="45720" rIns="91440" bIns="45720" rtlCol="0" anchor="t">
            <a:spAutoFit/>
          </a:bodyPr>
          <a:lstStyle/>
          <a:p>
            <a:pPr algn="ctr">
              <a:buClr>
                <a:schemeClr val="tx1"/>
              </a:buClr>
            </a:pPr>
            <a:r>
              <a:rPr lang="en-US" altLang="zh-CN" sz="1600" b="1">
                <a:solidFill>
                  <a:srgbClr val="002060"/>
                </a:solidFill>
                <a:latin typeface=""/>
                <a:ea typeface="黑体"/>
                <a:cs typeface="Chakra Petch"/>
              </a:rPr>
              <a:t>Yash Bhardwaj</a:t>
            </a:r>
            <a:endParaRPr lang="en-US" altLang="zh-CN" sz="1600" b="1">
              <a:solidFill>
                <a:srgbClr val="002060"/>
              </a:solidFill>
              <a:latin typeface=""/>
              <a:cs typeface="Chakra Petch" pitchFamily="2" charset="-34"/>
            </a:endParaRPr>
          </a:p>
        </p:txBody>
      </p:sp>
      <p:sp>
        <p:nvSpPr>
          <p:cNvPr id="12" name="文本框 11">
            <a:extLst>
              <a:ext uri="{FF2B5EF4-FFF2-40B4-BE49-F238E27FC236}">
                <a16:creationId xmlns:a16="http://schemas.microsoft.com/office/drawing/2014/main" id="{56F44518-42F1-C5FF-F9A0-6FD024123E43}"/>
              </a:ext>
            </a:extLst>
          </p:cNvPr>
          <p:cNvSpPr txBox="1"/>
          <p:nvPr/>
        </p:nvSpPr>
        <p:spPr>
          <a:xfrm>
            <a:off x="2871454" y="2574602"/>
            <a:ext cx="1554480" cy="640080"/>
          </a:xfrm>
          <a:prstGeom prst="rect">
            <a:avLst/>
          </a:prstGeom>
          <a:noFill/>
        </p:spPr>
        <p:txBody>
          <a:bodyPr wrap="square" lIns="91440" tIns="45720" rIns="91440" bIns="45720" rtlCol="0" anchor="t">
            <a:spAutoFit/>
          </a:bodyPr>
          <a:lstStyle/>
          <a:p>
            <a:pPr algn="ctr">
              <a:buClr>
                <a:schemeClr val="tx1"/>
              </a:buClr>
            </a:pPr>
            <a:r>
              <a:rPr lang="en-US" altLang="zh-CN" sz="1600" b="1">
                <a:solidFill>
                  <a:srgbClr val="002060"/>
                </a:solidFill>
                <a:latin typeface=""/>
                <a:ea typeface="黑体"/>
                <a:cs typeface="Chakra Petch"/>
              </a:rPr>
              <a:t>Nia </a:t>
            </a:r>
          </a:p>
          <a:p>
            <a:pPr algn="ctr">
              <a:buClr>
                <a:schemeClr val="tx1"/>
              </a:buClr>
            </a:pPr>
            <a:r>
              <a:rPr lang="en-US" altLang="zh-CN" sz="1600" b="1" err="1">
                <a:solidFill>
                  <a:srgbClr val="002060"/>
                </a:solidFill>
                <a:latin typeface=""/>
                <a:ea typeface="黑体"/>
                <a:cs typeface="Chakra Petch"/>
              </a:rPr>
              <a:t>Gangar</a:t>
            </a:r>
            <a:endParaRPr lang="en-US" altLang="zh-CN" sz="1600" b="1">
              <a:solidFill>
                <a:srgbClr val="002060"/>
              </a:solidFill>
              <a:latin typeface=""/>
              <a:cs typeface="Chakra Petch" pitchFamily="2" charset="-34"/>
            </a:endParaRPr>
          </a:p>
        </p:txBody>
      </p:sp>
      <p:sp>
        <p:nvSpPr>
          <p:cNvPr id="14" name="文本框 13">
            <a:extLst>
              <a:ext uri="{FF2B5EF4-FFF2-40B4-BE49-F238E27FC236}">
                <a16:creationId xmlns:a16="http://schemas.microsoft.com/office/drawing/2014/main" id="{4D08CC92-5641-9287-2571-D476F0467B9E}"/>
              </a:ext>
            </a:extLst>
          </p:cNvPr>
          <p:cNvSpPr txBox="1">
            <a:spLocks/>
          </p:cNvSpPr>
          <p:nvPr/>
        </p:nvSpPr>
        <p:spPr>
          <a:xfrm>
            <a:off x="828616"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a:latin typeface=""/>
                <a:ea typeface="黑体"/>
                <a:cs typeface="Arial"/>
              </a:rPr>
              <a:t>Senior ML Engineer</a:t>
            </a:r>
            <a:endParaRPr lang="en-US" altLang="zh-CN" sz="1050">
              <a:latin typeface=""/>
              <a:ea typeface="黑体"/>
              <a:cs typeface="Arial" panose="020B0604020202020204" pitchFamily="34" charset="0"/>
            </a:endParaRPr>
          </a:p>
        </p:txBody>
      </p:sp>
      <p:sp>
        <p:nvSpPr>
          <p:cNvPr id="15" name="文本框 14">
            <a:extLst>
              <a:ext uri="{FF2B5EF4-FFF2-40B4-BE49-F238E27FC236}">
                <a16:creationId xmlns:a16="http://schemas.microsoft.com/office/drawing/2014/main" id="{2BC7B852-21C9-74CA-1CAB-928930814AAA}"/>
              </a:ext>
            </a:extLst>
          </p:cNvPr>
          <p:cNvSpPr txBox="1">
            <a:spLocks/>
          </p:cNvSpPr>
          <p:nvPr/>
        </p:nvSpPr>
        <p:spPr>
          <a:xfrm>
            <a:off x="3054334"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a:latin typeface=""/>
                <a:ea typeface="黑体"/>
                <a:cs typeface="Arial"/>
              </a:rPr>
              <a:t>Senior Data Scientist</a:t>
            </a:r>
            <a:endParaRPr lang="en-US" altLang="zh-CN" sz="1050">
              <a:latin typeface=""/>
              <a:cs typeface="Arial" panose="020B0604020202020204" pitchFamily="34" charset="0"/>
            </a:endParaRPr>
          </a:p>
        </p:txBody>
      </p:sp>
      <p:sp>
        <p:nvSpPr>
          <p:cNvPr id="17" name="文本框 16">
            <a:extLst>
              <a:ext uri="{FF2B5EF4-FFF2-40B4-BE49-F238E27FC236}">
                <a16:creationId xmlns:a16="http://schemas.microsoft.com/office/drawing/2014/main" id="{A5CF839A-DFD7-379B-DD06-6D2A03059B93}"/>
              </a:ext>
            </a:extLst>
          </p:cNvPr>
          <p:cNvSpPr txBox="1">
            <a:spLocks/>
          </p:cNvSpPr>
          <p:nvPr/>
        </p:nvSpPr>
        <p:spPr>
          <a:xfrm>
            <a:off x="7355065"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dirty="0">
                <a:latin typeface=""/>
                <a:ea typeface="黑体"/>
                <a:cs typeface="Arial"/>
              </a:rPr>
              <a:t>Data </a:t>
            </a:r>
          </a:p>
          <a:p>
            <a:pPr algn="ctr">
              <a:buClr>
                <a:schemeClr val="tx1"/>
              </a:buClr>
            </a:pPr>
            <a:r>
              <a:rPr lang="en-US" altLang="zh-CN" sz="1050" dirty="0">
                <a:latin typeface=""/>
                <a:ea typeface="黑体"/>
                <a:cs typeface="Arial"/>
              </a:rPr>
              <a:t>Scientist</a:t>
            </a:r>
            <a:endParaRPr lang="en-US" sz="1050" dirty="0"/>
          </a:p>
        </p:txBody>
      </p:sp>
      <p:sp>
        <p:nvSpPr>
          <p:cNvPr id="18" name="文本框 17">
            <a:extLst>
              <a:ext uri="{FF2B5EF4-FFF2-40B4-BE49-F238E27FC236}">
                <a16:creationId xmlns:a16="http://schemas.microsoft.com/office/drawing/2014/main" id="{AABD2E69-487F-3B5C-53E5-640D1BBFD31F}"/>
              </a:ext>
            </a:extLst>
          </p:cNvPr>
          <p:cNvSpPr txBox="1"/>
          <p:nvPr/>
        </p:nvSpPr>
        <p:spPr>
          <a:xfrm>
            <a:off x="7172185" y="2572231"/>
            <a:ext cx="1554480" cy="640080"/>
          </a:xfrm>
          <a:prstGeom prst="rect">
            <a:avLst/>
          </a:prstGeom>
          <a:noFill/>
        </p:spPr>
        <p:txBody>
          <a:bodyPr wrap="square" lIns="91440" tIns="45720" rIns="91440" bIns="45720" rtlCol="0" anchor="t">
            <a:spAutoFit/>
          </a:bodyPr>
          <a:lstStyle/>
          <a:p>
            <a:pPr lvl="0" algn="ctr" rtl="0">
              <a:spcBef>
                <a:spcPts val="0"/>
              </a:spcBef>
              <a:spcAft>
                <a:spcPts val="0"/>
              </a:spcAft>
              <a:buClr>
                <a:schemeClr val="tx1"/>
              </a:buClr>
            </a:pPr>
            <a:r>
              <a:rPr lang="en-US" altLang="zh-CN" sz="1600" b="1">
                <a:solidFill>
                  <a:srgbClr val="002060"/>
                </a:solidFill>
                <a:latin typeface=""/>
                <a:cs typeface="Chakra Petch" pitchFamily="2" charset="-34"/>
              </a:rPr>
              <a:t>Praveen N Mohankumar</a:t>
            </a:r>
          </a:p>
        </p:txBody>
      </p:sp>
      <p:sp>
        <p:nvSpPr>
          <p:cNvPr id="3" name="Title 7">
            <a:extLst>
              <a:ext uri="{FF2B5EF4-FFF2-40B4-BE49-F238E27FC236}">
                <a16:creationId xmlns:a16="http://schemas.microsoft.com/office/drawing/2014/main" id="{2AF23620-1E11-06BA-AFCC-60C128F318F1}"/>
              </a:ext>
            </a:extLst>
          </p:cNvPr>
          <p:cNvSpPr txBox="1">
            <a:spLocks/>
          </p:cNvSpPr>
          <p:nvPr/>
        </p:nvSpPr>
        <p:spPr>
          <a:xfrm>
            <a:off x="101600" y="280025"/>
            <a:ext cx="8869680" cy="548640"/>
          </a:xfrm>
          <a:prstGeom prst="rect">
            <a:avLst/>
          </a:prstGeom>
        </p:spPr>
        <p:txBody>
          <a:bodyPr vert="horz" lIns="91440" tIns="45720" rIns="91440" bIns="45720" rtlCol="0" anchor="ctr">
            <a:normAutofit/>
          </a:bodyPr>
          <a:lstStyle>
            <a:lvl1pPr>
              <a:defRPr b="1">
                <a:solidFill>
                  <a:schemeClr val="tx1"/>
                </a:solidFill>
                <a:latin typeface="+mj-lt"/>
                <a:ea typeface="+mj-ea"/>
                <a:cs typeface="+mj-cs"/>
              </a:defRPr>
            </a:lvl1pPr>
          </a:lstStyle>
          <a:p>
            <a:pPr algn="ctr"/>
            <a:r>
              <a:rPr lang="en-US" sz="2000" kern="0" spc="300">
                <a:latin typeface="Montserrat"/>
              </a:rPr>
              <a:t>TEAM</a:t>
            </a:r>
            <a:r>
              <a:rPr lang="zh-CN" altLang="en-US" sz="2000" kern="0" spc="300">
                <a:latin typeface="Montserrat"/>
                <a:ea typeface="黑体"/>
              </a:rPr>
              <a:t> </a:t>
            </a:r>
            <a:r>
              <a:rPr lang="en-US" altLang="zh-CN" sz="2000" kern="0" spc="300">
                <a:latin typeface="Montserrat"/>
                <a:ea typeface="黑体"/>
              </a:rPr>
              <a:t>3</a:t>
            </a:r>
            <a:endParaRPr lang="en-US" sz="2000" kern="0" spc="300">
              <a:latin typeface="Montserrat"/>
              <a:ea typeface="黑体"/>
            </a:endParaRPr>
          </a:p>
        </p:txBody>
      </p:sp>
      <p:pic>
        <p:nvPicPr>
          <p:cNvPr id="4" name="Picture 3" descr="A person standing in front of a sign&#10;&#10;Description automatically generated">
            <a:extLst>
              <a:ext uri="{FF2B5EF4-FFF2-40B4-BE49-F238E27FC236}">
                <a16:creationId xmlns:a16="http://schemas.microsoft.com/office/drawing/2014/main" id="{55243199-E066-6B12-621B-22FC2A5F427D}"/>
              </a:ext>
            </a:extLst>
          </p:cNvPr>
          <p:cNvPicPr>
            <a:picLocks noChangeAspect="1"/>
          </p:cNvPicPr>
          <p:nvPr/>
        </p:nvPicPr>
        <p:blipFill>
          <a:blip r:embed="rId4"/>
          <a:stretch>
            <a:fillRect/>
          </a:stretch>
        </p:blipFill>
        <p:spPr>
          <a:xfrm>
            <a:off x="5109161" y="1166544"/>
            <a:ext cx="1259849" cy="1248849"/>
          </a:xfrm>
          <a:prstGeom prst="rect">
            <a:avLst/>
          </a:prstGeom>
        </p:spPr>
      </p:pic>
      <p:pic>
        <p:nvPicPr>
          <p:cNvPr id="8" name="Picture 7" descr="A person in a suit and tie&#10;&#10;Description automatically generated">
            <a:extLst>
              <a:ext uri="{FF2B5EF4-FFF2-40B4-BE49-F238E27FC236}">
                <a16:creationId xmlns:a16="http://schemas.microsoft.com/office/drawing/2014/main" id="{2716665F-A095-7AC0-552B-1D2894BB72A9}"/>
              </a:ext>
            </a:extLst>
          </p:cNvPr>
          <p:cNvPicPr>
            <a:picLocks noChangeAspect="1"/>
          </p:cNvPicPr>
          <p:nvPr/>
        </p:nvPicPr>
        <p:blipFill>
          <a:blip r:embed="rId5"/>
          <a:stretch>
            <a:fillRect/>
          </a:stretch>
        </p:blipFill>
        <p:spPr>
          <a:xfrm>
            <a:off x="792716" y="1166544"/>
            <a:ext cx="1260521" cy="1248850"/>
          </a:xfrm>
          <a:prstGeom prst="rect">
            <a:avLst/>
          </a:prstGeom>
        </p:spPr>
      </p:pic>
      <p:sp>
        <p:nvSpPr>
          <p:cNvPr id="10" name="Oval 9">
            <a:extLst>
              <a:ext uri="{FF2B5EF4-FFF2-40B4-BE49-F238E27FC236}">
                <a16:creationId xmlns:a16="http://schemas.microsoft.com/office/drawing/2014/main" id="{1BA0E37E-48AB-F125-673E-9541C0153AEA}"/>
              </a:ext>
            </a:extLst>
          </p:cNvPr>
          <p:cNvSpPr/>
          <p:nvPr/>
        </p:nvSpPr>
        <p:spPr>
          <a:xfrm>
            <a:off x="2897661" y="1145265"/>
            <a:ext cx="1367076" cy="1340644"/>
          </a:xfrm>
          <a:prstGeom prst="ellipse">
            <a:avLst/>
          </a:prstGeom>
          <a:blipFill dpi="0"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50;p143">
            <a:extLst>
              <a:ext uri="{FF2B5EF4-FFF2-40B4-BE49-F238E27FC236}">
                <a16:creationId xmlns:a16="http://schemas.microsoft.com/office/drawing/2014/main" id="{1EEEB57A-9811-5B91-BC65-F1D924EA132A}"/>
              </a:ext>
            </a:extLst>
          </p:cNvPr>
          <p:cNvSpPr/>
          <p:nvPr/>
        </p:nvSpPr>
        <p:spPr>
          <a:xfrm>
            <a:off x="945647" y="3781640"/>
            <a:ext cx="1055390"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dirty="0">
                <a:solidFill>
                  <a:schemeClr val="bg1"/>
                </a:solidFill>
                <a:latin typeface="Arial" panose="020B0604020202020204" pitchFamily="34" charset="0"/>
                <a:cs typeface="Arial" panose="020B0604020202020204" pitchFamily="34" charset="0"/>
              </a:rPr>
              <a:t>Model Training &amp; Evaluation </a:t>
            </a:r>
            <a:endParaRPr sz="1050" dirty="0">
              <a:solidFill>
                <a:schemeClr val="bg1"/>
              </a:solidFill>
              <a:latin typeface="Arial" panose="020B0604020202020204" pitchFamily="34" charset="0"/>
              <a:cs typeface="Arial" panose="020B0604020202020204" pitchFamily="34" charset="0"/>
            </a:endParaRPr>
          </a:p>
        </p:txBody>
      </p:sp>
      <p:sp>
        <p:nvSpPr>
          <p:cNvPr id="33" name="Google Shape;1150;p143">
            <a:extLst>
              <a:ext uri="{FF2B5EF4-FFF2-40B4-BE49-F238E27FC236}">
                <a16:creationId xmlns:a16="http://schemas.microsoft.com/office/drawing/2014/main" id="{1872D7EB-805D-1E0C-7A94-10410B2F9A91}"/>
              </a:ext>
            </a:extLst>
          </p:cNvPr>
          <p:cNvSpPr/>
          <p:nvPr/>
        </p:nvSpPr>
        <p:spPr>
          <a:xfrm>
            <a:off x="3104292" y="3806162"/>
            <a:ext cx="1055390"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dirty="0" err="1">
                <a:solidFill>
                  <a:schemeClr val="bg1"/>
                </a:solidFill>
                <a:latin typeface="Arial" panose="020B0604020202020204" pitchFamily="34" charset="0"/>
                <a:cs typeface="Arial" panose="020B0604020202020204" pitchFamily="34" charset="0"/>
              </a:rPr>
              <a:t>AutoML</a:t>
            </a:r>
            <a:r>
              <a:rPr lang="en-US" sz="1050" dirty="0">
                <a:solidFill>
                  <a:schemeClr val="bg1"/>
                </a:solidFill>
                <a:latin typeface="Arial" panose="020B0604020202020204" pitchFamily="34" charset="0"/>
                <a:cs typeface="Arial" panose="020B0604020202020204" pitchFamily="34" charset="0"/>
              </a:rPr>
              <a:t> &amp; Model Monitoring Test </a:t>
            </a:r>
            <a:endParaRPr sz="1050" dirty="0">
              <a:solidFill>
                <a:schemeClr val="bg1"/>
              </a:solidFill>
              <a:latin typeface="Arial" panose="020B0604020202020204"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1430E6E3-A19E-20E7-8F79-451787A50CCB}"/>
              </a:ext>
            </a:extLst>
          </p:cNvPr>
          <p:cNvCxnSpPr>
            <a:cxnSpLocks/>
          </p:cNvCxnSpPr>
          <p:nvPr/>
        </p:nvCxnSpPr>
        <p:spPr>
          <a:xfrm>
            <a:off x="4177970" y="4143154"/>
            <a:ext cx="1053297"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Google Shape;1150;p143">
            <a:extLst>
              <a:ext uri="{FF2B5EF4-FFF2-40B4-BE49-F238E27FC236}">
                <a16:creationId xmlns:a16="http://schemas.microsoft.com/office/drawing/2014/main" id="{7B44C607-F866-5D16-EE7C-53BC532FB7F8}"/>
              </a:ext>
            </a:extLst>
          </p:cNvPr>
          <p:cNvSpPr/>
          <p:nvPr/>
        </p:nvSpPr>
        <p:spPr>
          <a:xfrm>
            <a:off x="5262937" y="3781640"/>
            <a:ext cx="1154796"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dirty="0">
                <a:solidFill>
                  <a:schemeClr val="bg1"/>
                </a:solidFill>
                <a:latin typeface="Arial" panose="020B0604020202020204" pitchFamily="34" charset="0"/>
                <a:cs typeface="Arial" panose="020B0604020202020204" pitchFamily="34" charset="0"/>
              </a:rPr>
              <a:t>Feature Engineering &amp; Pipeline Design</a:t>
            </a:r>
            <a:endParaRPr sz="1050" dirty="0">
              <a:solidFill>
                <a:schemeClr val="bg1"/>
              </a:solidFill>
              <a:latin typeface="Arial" panose="020B06040202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FEC4A869-9C35-3DFC-E440-4FF5CE81EAED}"/>
              </a:ext>
            </a:extLst>
          </p:cNvPr>
          <p:cNvCxnSpPr>
            <a:cxnSpLocks/>
          </p:cNvCxnSpPr>
          <p:nvPr/>
        </p:nvCxnSpPr>
        <p:spPr>
          <a:xfrm>
            <a:off x="6417733" y="4118632"/>
            <a:ext cx="972179"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Google Shape;1150;p143">
            <a:extLst>
              <a:ext uri="{FF2B5EF4-FFF2-40B4-BE49-F238E27FC236}">
                <a16:creationId xmlns:a16="http://schemas.microsoft.com/office/drawing/2014/main" id="{47BC945D-9AE3-84B2-A8CF-C96572902806}"/>
              </a:ext>
            </a:extLst>
          </p:cNvPr>
          <p:cNvSpPr/>
          <p:nvPr/>
        </p:nvSpPr>
        <p:spPr>
          <a:xfrm>
            <a:off x="7421581" y="3757118"/>
            <a:ext cx="1188719"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dirty="0">
                <a:solidFill>
                  <a:schemeClr val="bg1"/>
                </a:solidFill>
                <a:latin typeface="Arial" panose="020B0604020202020204" pitchFamily="34" charset="0"/>
                <a:cs typeface="Arial" panose="020B0604020202020204" pitchFamily="34" charset="0"/>
              </a:rPr>
              <a:t>EDA &amp; Deployment</a:t>
            </a:r>
            <a:endParaRPr sz="105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763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dissolv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dissolve">
                                      <p:cBhvr>
                                        <p:cTn id="48" dur="500"/>
                                        <p:tgtEl>
                                          <p:spTgt spid="6"/>
                                        </p:tgtEl>
                                      </p:cBhvr>
                                    </p:animEffect>
                                  </p:childTnLst>
                                </p:cTn>
                              </p:par>
                              <p:par>
                                <p:cTn id="49" presetID="9"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dissolve">
                                      <p:cBhvr>
                                        <p:cTn id="51" dur="500"/>
                                        <p:tgtEl>
                                          <p:spTgt spid="4"/>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dissolv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dissolve">
                                      <p:cBhvr>
                                        <p:cTn id="64" dur="500"/>
                                        <p:tgtEl>
                                          <p:spTgt spid="11"/>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dissolve">
                                      <p:cBhvr>
                                        <p:cTn id="70" dur="500"/>
                                        <p:tgtEl>
                                          <p:spTgt spid="18"/>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P spid="14" grpId="0"/>
      <p:bldP spid="15" grpId="0"/>
      <p:bldP spid="17" grpId="0"/>
      <p:bldP spid="18" grpId="0"/>
      <p:bldP spid="10" grpId="0" animBg="1"/>
      <p:bldP spid="19" grpId="0" animBg="1"/>
      <p:bldP spid="33" grpId="0" animBg="1"/>
      <p:bldP spid="35"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A7818-445C-C62C-F1C9-5138CC486D1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5A6508-BD6E-9937-47D5-FC6CE2B3AA5C}"/>
              </a:ext>
            </a:extLst>
          </p:cNvPr>
          <p:cNvSpPr>
            <a:spLocks noGrp="1"/>
          </p:cNvSpPr>
          <p:nvPr>
            <p:ph type="sldNum" sz="quarter" idx="11"/>
          </p:nvPr>
        </p:nvSpPr>
        <p:spPr/>
        <p:txBody>
          <a:bodyPr/>
          <a:lstStyle/>
          <a:p>
            <a:fld id="{F9CC7BDC-12DC-4A8C-9BAC-3C12FF8A3258}" type="slidenum">
              <a:rPr lang="en-US" smtClean="0"/>
              <a:t>3</a:t>
            </a:fld>
            <a:endParaRPr lang="en-US"/>
          </a:p>
        </p:txBody>
      </p:sp>
      <p:sp>
        <p:nvSpPr>
          <p:cNvPr id="8" name="Title 7">
            <a:extLst>
              <a:ext uri="{FF2B5EF4-FFF2-40B4-BE49-F238E27FC236}">
                <a16:creationId xmlns:a16="http://schemas.microsoft.com/office/drawing/2014/main" id="{47517DEE-B026-D705-E53A-FDD8EBA8923E}"/>
              </a:ext>
            </a:extLst>
          </p:cNvPr>
          <p:cNvSpPr>
            <a:spLocks noGrp="1"/>
          </p:cNvSpPr>
          <p:nvPr>
            <p:ph type="title"/>
          </p:nvPr>
        </p:nvSpPr>
        <p:spPr/>
        <p:txBody>
          <a:bodyPr>
            <a:normAutofit/>
          </a:bodyPr>
          <a:lstStyle/>
          <a:p>
            <a:pPr algn="ctr"/>
            <a:r>
              <a:rPr lang="en-US" sz="2000" spc="300" dirty="0">
                <a:latin typeface="Montserrat"/>
              </a:rPr>
              <a:t>BUSINESS PROBLEM</a:t>
            </a:r>
          </a:p>
        </p:txBody>
      </p:sp>
      <p:sp>
        <p:nvSpPr>
          <p:cNvPr id="9" name="Rounded Rectangle 8">
            <a:extLst>
              <a:ext uri="{FF2B5EF4-FFF2-40B4-BE49-F238E27FC236}">
                <a16:creationId xmlns:a16="http://schemas.microsoft.com/office/drawing/2014/main" id="{39636082-08B5-0598-7A44-D14931F93412}"/>
              </a:ext>
            </a:extLst>
          </p:cNvPr>
          <p:cNvSpPr/>
          <p:nvPr/>
        </p:nvSpPr>
        <p:spPr>
          <a:xfrm>
            <a:off x="658678" y="834591"/>
            <a:ext cx="7863638" cy="1595827"/>
          </a:xfrm>
          <a:prstGeom prst="roundRect">
            <a:avLst>
              <a:gd name="adj" fmla="val 217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utoShape 2">
            <a:extLst>
              <a:ext uri="{FF2B5EF4-FFF2-40B4-BE49-F238E27FC236}">
                <a16:creationId xmlns:a16="http://schemas.microsoft.com/office/drawing/2014/main" id="{87AB0147-3CC2-9768-E0D1-2ACA9B2FC062}"/>
              </a:ext>
            </a:extLst>
          </p:cNvPr>
          <p:cNvSpPr>
            <a:spLocks noChangeAspect="1" noChangeArrowheads="1"/>
          </p:cNvSpPr>
          <p:nvPr/>
        </p:nvSpPr>
        <p:spPr bwMode="auto">
          <a:xfrm>
            <a:off x="4308987" y="2025765"/>
            <a:ext cx="341671" cy="2955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2E8A3A61-43E8-9786-E0EF-5CE643C02B81}"/>
              </a:ext>
            </a:extLst>
          </p:cNvPr>
          <p:cNvSpPr txBox="1"/>
          <p:nvPr/>
        </p:nvSpPr>
        <p:spPr>
          <a:xfrm>
            <a:off x="2620602" y="836362"/>
            <a:ext cx="4902968" cy="400110"/>
          </a:xfrm>
          <a:prstGeom prst="rect">
            <a:avLst/>
          </a:prstGeom>
          <a:noFill/>
        </p:spPr>
        <p:txBody>
          <a:bodyPr wrap="square" lIns="91440" tIns="45720" rIns="91440" bIns="45720" rtlCol="0" anchor="t">
            <a:spAutoFit/>
          </a:bodyPr>
          <a:lstStyle/>
          <a:p>
            <a:pPr algn="ctr"/>
            <a:r>
              <a:rPr lang="en-US" sz="2000" b="1">
                <a:solidFill>
                  <a:schemeClr val="bg1"/>
                </a:solidFill>
                <a:latin typeface="Arial"/>
                <a:cs typeface="Arial"/>
              </a:rPr>
              <a:t>PROBLEM STATEMENT</a:t>
            </a:r>
          </a:p>
        </p:txBody>
      </p:sp>
      <p:sp>
        <p:nvSpPr>
          <p:cNvPr id="21" name="Rounded Rectangle 20">
            <a:extLst>
              <a:ext uri="{FF2B5EF4-FFF2-40B4-BE49-F238E27FC236}">
                <a16:creationId xmlns:a16="http://schemas.microsoft.com/office/drawing/2014/main" id="{35554417-9DF0-310A-B3CF-C36B85D6F510}"/>
              </a:ext>
            </a:extLst>
          </p:cNvPr>
          <p:cNvSpPr/>
          <p:nvPr/>
        </p:nvSpPr>
        <p:spPr>
          <a:xfrm>
            <a:off x="1051089" y="1068522"/>
            <a:ext cx="1105503" cy="1108463"/>
          </a:xfrm>
          <a:prstGeom prst="roundRect">
            <a:avLst>
              <a:gd name="adj" fmla="val 4899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spc="300">
              <a:solidFill>
                <a:srgbClr val="800000"/>
              </a:solidFill>
            </a:endParaRPr>
          </a:p>
        </p:txBody>
      </p:sp>
      <p:sp>
        <p:nvSpPr>
          <p:cNvPr id="24" name="Rounded Rectangle 8">
            <a:extLst>
              <a:ext uri="{FF2B5EF4-FFF2-40B4-BE49-F238E27FC236}">
                <a16:creationId xmlns:a16="http://schemas.microsoft.com/office/drawing/2014/main" id="{F3F12369-91CF-66EE-24C6-2D25F97017C6}"/>
              </a:ext>
            </a:extLst>
          </p:cNvPr>
          <p:cNvSpPr/>
          <p:nvPr/>
        </p:nvSpPr>
        <p:spPr>
          <a:xfrm>
            <a:off x="654375" y="2572444"/>
            <a:ext cx="7872855" cy="1927664"/>
          </a:xfrm>
          <a:prstGeom prst="roundRect">
            <a:avLst>
              <a:gd name="adj" fmla="val 217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utoShape 2">
            <a:extLst>
              <a:ext uri="{FF2B5EF4-FFF2-40B4-BE49-F238E27FC236}">
                <a16:creationId xmlns:a16="http://schemas.microsoft.com/office/drawing/2014/main" id="{B205BF4C-525C-3ABC-98DF-E039D3E02FC7}"/>
              </a:ext>
            </a:extLst>
          </p:cNvPr>
          <p:cNvSpPr>
            <a:spLocks noChangeAspect="1" noChangeArrowheads="1"/>
          </p:cNvSpPr>
          <p:nvPr/>
        </p:nvSpPr>
        <p:spPr bwMode="auto">
          <a:xfrm>
            <a:off x="4258596" y="37820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17DF08BC-C805-BA17-38E6-AFB01FE49D6A}"/>
              </a:ext>
            </a:extLst>
          </p:cNvPr>
          <p:cNvSpPr txBox="1"/>
          <p:nvPr/>
        </p:nvSpPr>
        <p:spPr>
          <a:xfrm>
            <a:off x="2874396" y="2575840"/>
            <a:ext cx="4395993" cy="400110"/>
          </a:xfrm>
          <a:prstGeom prst="rect">
            <a:avLst/>
          </a:prstGeom>
          <a:noFill/>
        </p:spPr>
        <p:txBody>
          <a:bodyPr wrap="square" lIns="91440" tIns="45720" rIns="91440" bIns="45720" rtlCol="0" anchor="t">
            <a:spAutoFit/>
          </a:bodyPr>
          <a:lstStyle/>
          <a:p>
            <a:pPr algn="ctr"/>
            <a:r>
              <a:rPr lang="en-US" sz="2000" b="1">
                <a:solidFill>
                  <a:schemeClr val="bg1"/>
                </a:solidFill>
                <a:latin typeface="Arial"/>
                <a:cs typeface="Arial"/>
              </a:rPr>
              <a:t>GOAL</a:t>
            </a:r>
            <a:endParaRPr lang="en-US" sz="2000" b="1">
              <a:solidFill>
                <a:schemeClr val="bg1"/>
              </a:solidFill>
              <a:cs typeface="Arial"/>
            </a:endParaRPr>
          </a:p>
        </p:txBody>
      </p:sp>
      <p:cxnSp>
        <p:nvCxnSpPr>
          <p:cNvPr id="35" name="Straight Connector 34">
            <a:extLst>
              <a:ext uri="{FF2B5EF4-FFF2-40B4-BE49-F238E27FC236}">
                <a16:creationId xmlns:a16="http://schemas.microsoft.com/office/drawing/2014/main" id="{93268BED-EB65-28D6-9390-3365A30B2528}"/>
              </a:ext>
            </a:extLst>
          </p:cNvPr>
          <p:cNvCxnSpPr/>
          <p:nvPr/>
        </p:nvCxnSpPr>
        <p:spPr>
          <a:xfrm>
            <a:off x="1520016" y="3758068"/>
            <a:ext cx="92506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ounded Rectangle 20">
            <a:extLst>
              <a:ext uri="{FF2B5EF4-FFF2-40B4-BE49-F238E27FC236}">
                <a16:creationId xmlns:a16="http://schemas.microsoft.com/office/drawing/2014/main" id="{FCCE559E-0DA9-CE36-3581-D471C94166F6}"/>
              </a:ext>
            </a:extLst>
          </p:cNvPr>
          <p:cNvSpPr/>
          <p:nvPr/>
        </p:nvSpPr>
        <p:spPr>
          <a:xfrm>
            <a:off x="973045" y="2972293"/>
            <a:ext cx="1105503" cy="1108463"/>
          </a:xfrm>
          <a:prstGeom prst="roundRect">
            <a:avLst>
              <a:gd name="adj" fmla="val 4899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spc="300">
              <a:solidFill>
                <a:srgbClr val="800000"/>
              </a:solidFill>
            </a:endParaRPr>
          </a:p>
        </p:txBody>
      </p:sp>
      <p:pic>
        <p:nvPicPr>
          <p:cNvPr id="40" name="Graphic 39" descr="Question mark with solid fill">
            <a:extLst>
              <a:ext uri="{FF2B5EF4-FFF2-40B4-BE49-F238E27FC236}">
                <a16:creationId xmlns:a16="http://schemas.microsoft.com/office/drawing/2014/main" id="{C986508A-38C4-760C-8924-AA88575AD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082" y="1321824"/>
            <a:ext cx="711609" cy="619432"/>
          </a:xfrm>
          <a:prstGeom prst="rect">
            <a:avLst/>
          </a:prstGeom>
        </p:spPr>
      </p:pic>
      <p:pic>
        <p:nvPicPr>
          <p:cNvPr id="41" name="Graphic 40" descr="Aspiration with solid fill">
            <a:extLst>
              <a:ext uri="{FF2B5EF4-FFF2-40B4-BE49-F238E27FC236}">
                <a16:creationId xmlns:a16="http://schemas.microsoft.com/office/drawing/2014/main" id="{AEDB9882-0419-8E66-91E3-8540369EE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251" y="3137720"/>
            <a:ext cx="831440" cy="868312"/>
          </a:xfrm>
          <a:prstGeom prst="rect">
            <a:avLst/>
          </a:prstGeom>
        </p:spPr>
      </p:pic>
      <p:sp>
        <p:nvSpPr>
          <p:cNvPr id="2" name="TextBox 1">
            <a:extLst>
              <a:ext uri="{FF2B5EF4-FFF2-40B4-BE49-F238E27FC236}">
                <a16:creationId xmlns:a16="http://schemas.microsoft.com/office/drawing/2014/main" id="{DAA268CF-9112-534E-9FB0-B135F7905727}"/>
              </a:ext>
            </a:extLst>
          </p:cNvPr>
          <p:cNvSpPr txBox="1"/>
          <p:nvPr/>
        </p:nvSpPr>
        <p:spPr>
          <a:xfrm>
            <a:off x="2266731" y="1398214"/>
            <a:ext cx="620014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dirty="0">
                <a:solidFill>
                  <a:schemeClr val="bg1"/>
                </a:solidFill>
                <a:ea typeface="+mn-lt"/>
                <a:cs typeface="+mn-lt"/>
              </a:rPr>
              <a:t>How can we accurately predict the resale price of a used car based on its features such as manufacturing year, present market price, kilometers driven, and ownership history?</a:t>
            </a:r>
            <a:endParaRPr lang="en-US" sz="1400" dirty="0">
              <a:solidFill>
                <a:schemeClr val="bg1"/>
              </a:solidFill>
              <a:cs typeface="Arial"/>
            </a:endParaRPr>
          </a:p>
        </p:txBody>
      </p:sp>
      <p:sp>
        <p:nvSpPr>
          <p:cNvPr id="3" name="TextBox 2">
            <a:extLst>
              <a:ext uri="{FF2B5EF4-FFF2-40B4-BE49-F238E27FC236}">
                <a16:creationId xmlns:a16="http://schemas.microsoft.com/office/drawing/2014/main" id="{F42F871A-D9B5-7A5E-DE70-0FEB99B3DDAD}"/>
              </a:ext>
            </a:extLst>
          </p:cNvPr>
          <p:cNvSpPr txBox="1"/>
          <p:nvPr/>
        </p:nvSpPr>
        <p:spPr>
          <a:xfrm>
            <a:off x="2130042" y="3096644"/>
            <a:ext cx="635142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dirty="0">
                <a:solidFill>
                  <a:schemeClr val="bg1"/>
                </a:solidFill>
                <a:ea typeface="+mn-lt"/>
                <a:cs typeface="+mn-lt"/>
              </a:rPr>
              <a:t>Build a machine learning pipeline to predict the Selling Price of used cars, using </a:t>
            </a:r>
            <a:r>
              <a:rPr lang="en-US" sz="1400" dirty="0" err="1">
                <a:solidFill>
                  <a:schemeClr val="bg1"/>
                </a:solidFill>
                <a:ea typeface="+mn-lt"/>
                <a:cs typeface="+mn-lt"/>
              </a:rPr>
              <a:t>AutoML</a:t>
            </a:r>
            <a:r>
              <a:rPr lang="en-US" sz="1400" dirty="0">
                <a:solidFill>
                  <a:schemeClr val="bg1"/>
                </a:solidFill>
                <a:ea typeface="+mn-lt"/>
                <a:cs typeface="+mn-lt"/>
              </a:rPr>
              <a:t> to refine the category of algorithms and optimize model performance. Deploy the model with monitoring to ensure reliability and evaluate the impact of feature modifications on predictions.</a:t>
            </a:r>
            <a:endParaRPr lang="en-US" dirty="0">
              <a:solidFill>
                <a:schemeClr val="bg1"/>
              </a:solidFill>
              <a:ea typeface="+mn-lt"/>
              <a:cs typeface="+mn-lt"/>
            </a:endParaRPr>
          </a:p>
        </p:txBody>
      </p:sp>
    </p:spTree>
    <p:extLst>
      <p:ext uri="{BB962C8B-B14F-4D97-AF65-F5344CB8AC3E}">
        <p14:creationId xmlns:p14="http://schemas.microsoft.com/office/powerpoint/2010/main" val="1108715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nodePh="1">
                                  <p:stCondLst>
                                    <p:cond delay="0"/>
                                  </p:stCondLst>
                                  <p:endCondLst>
                                    <p:cond evt="begin" delay="0">
                                      <p:tn val="8"/>
                                    </p:cond>
                                  </p:end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checkerboard(across)">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1"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nodePh="1">
                                  <p:stCondLst>
                                    <p:cond delay="0"/>
                                  </p:stCondLst>
                                  <p:endCondLst>
                                    <p:cond delay="0"/>
                                  </p:endCondLst>
                                  <p:childTnLst>
                                    <p:set>
                                      <p:cBhvr>
                                        <p:cTn id="33" dur="1" fill="hold">
                                          <p:stCondLst>
                                            <p:cond delay="0"/>
                                          </p:stCondLst>
                                        </p:cTn>
                                        <p:tgtEl>
                                          <p:spTgt spid="27"/>
                                        </p:tgtEl>
                                        <p:attrNameLst>
                                          <p:attrName>style.visibility</p:attrName>
                                        </p:attrNameLst>
                                      </p:cBhvr>
                                      <p:to>
                                        <p:strVal val="visible"/>
                                      </p:to>
                                    </p:set>
                                    <p:animEffect transition="in" filter="dissolve">
                                      <p:cBhvr>
                                        <p:cTn id="34" dur="500"/>
                                        <p:tgtEl>
                                          <p:spTgt spid="2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dissolve">
                                      <p:cBhvr>
                                        <p:cTn id="40" dur="500"/>
                                        <p:tgtEl>
                                          <p:spTgt spid="3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dissolv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7" grpId="0"/>
      <p:bldP spid="21" grpId="0" animBg="1"/>
      <p:bldP spid="24" grpId="0" animBg="1"/>
      <p:bldP spid="27" grpId="0"/>
      <p:bldP spid="29" grpId="0"/>
      <p:bldP spid="39" grpId="0" animBg="1"/>
      <p:bldP spid="3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DDFA7-0275-56D9-CEBE-37253A92CBE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9DD25A1-E25A-1E41-0621-5B66FDE7D33B}"/>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4</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FB774202-3491-CF82-E9E0-D54F8DB4695A}"/>
              </a:ext>
            </a:extLst>
          </p:cNvPr>
          <p:cNvSpPr>
            <a:spLocks noGrp="1"/>
          </p:cNvSpPr>
          <p:nvPr>
            <p:ph type="title"/>
          </p:nvPr>
        </p:nvSpPr>
        <p:spPr/>
        <p:txBody>
          <a:bodyPr>
            <a:normAutofit/>
          </a:bodyPr>
          <a:lstStyle/>
          <a:p>
            <a:pPr algn="ctr"/>
            <a:r>
              <a:rPr lang="en-US" altLang="zh-CN" sz="2000" spc="300" dirty="0">
                <a:latin typeface="Montserrat" pitchFamily="2" charset="0"/>
                <a:cs typeface="Arial" panose="020B0604020202020204" pitchFamily="34" charset="0"/>
              </a:rPr>
              <a:t>DATA OVERVIEW – EDA 1</a:t>
            </a:r>
            <a:endParaRPr lang="en-US" sz="2000" spc="300" dirty="0">
              <a:latin typeface="Montserrat" pitchFamily="2" charset="0"/>
              <a:cs typeface="Arial" panose="020B0604020202020204" pitchFamily="34" charset="0"/>
            </a:endParaRPr>
          </a:p>
        </p:txBody>
      </p:sp>
      <p:pic>
        <p:nvPicPr>
          <p:cNvPr id="1032" name="Picture 8" descr="Output image">
            <a:extLst>
              <a:ext uri="{FF2B5EF4-FFF2-40B4-BE49-F238E27FC236}">
                <a16:creationId xmlns:a16="http://schemas.microsoft.com/office/drawing/2014/main" id="{84B7CC73-6305-1F5F-02CF-DFBBCE9CF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88" y="1701906"/>
            <a:ext cx="3628873" cy="29036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36" name="Picture 12" descr="Output image">
            <a:extLst>
              <a:ext uri="{FF2B5EF4-FFF2-40B4-BE49-F238E27FC236}">
                <a16:creationId xmlns:a16="http://schemas.microsoft.com/office/drawing/2014/main" id="{1382C42A-444C-743E-169D-A3885A0B8F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95" y="1929384"/>
            <a:ext cx="4161085" cy="2317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00E22C-2B54-80DB-26D9-DE6D4352D8FD}"/>
              </a:ext>
            </a:extLst>
          </p:cNvPr>
          <p:cNvSpPr txBox="1"/>
          <p:nvPr/>
        </p:nvSpPr>
        <p:spPr>
          <a:xfrm>
            <a:off x="571734" y="939677"/>
            <a:ext cx="2276623" cy="507831"/>
          </a:xfrm>
          <a:prstGeom prst="rect">
            <a:avLst/>
          </a:prstGeom>
          <a:noFill/>
        </p:spPr>
        <p:txBody>
          <a:bodyPr wrap="square" rtlCol="0">
            <a:spAutoFit/>
          </a:bodyPr>
          <a:lstStyle/>
          <a:p>
            <a:r>
              <a:rPr lang="en-US" sz="900" dirty="0">
                <a:solidFill>
                  <a:schemeClr val="accent6">
                    <a:lumMod val="50000"/>
                  </a:schemeClr>
                </a:solidFill>
              </a:rPr>
              <a:t>Diesel vehicles have higher resale value trends compared to Petrol and CNG, as reflected in the trendline</a:t>
            </a:r>
          </a:p>
        </p:txBody>
      </p:sp>
      <p:sp>
        <p:nvSpPr>
          <p:cNvPr id="4" name="Oval 3">
            <a:extLst>
              <a:ext uri="{FF2B5EF4-FFF2-40B4-BE49-F238E27FC236}">
                <a16:creationId xmlns:a16="http://schemas.microsoft.com/office/drawing/2014/main" id="{F74171AE-EFB0-AF84-F34D-1E0EA7A562D2}"/>
              </a:ext>
            </a:extLst>
          </p:cNvPr>
          <p:cNvSpPr/>
          <p:nvPr/>
        </p:nvSpPr>
        <p:spPr>
          <a:xfrm>
            <a:off x="210545" y="939677"/>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TextBox 4">
            <a:extLst>
              <a:ext uri="{FF2B5EF4-FFF2-40B4-BE49-F238E27FC236}">
                <a16:creationId xmlns:a16="http://schemas.microsoft.com/office/drawing/2014/main" id="{24A6628A-3A8A-A8FF-3DC4-2D1E360A866D}"/>
              </a:ext>
            </a:extLst>
          </p:cNvPr>
          <p:cNvSpPr txBox="1"/>
          <p:nvPr/>
        </p:nvSpPr>
        <p:spPr>
          <a:xfrm>
            <a:off x="3730522" y="910562"/>
            <a:ext cx="2121407" cy="507831"/>
          </a:xfrm>
          <a:prstGeom prst="rect">
            <a:avLst/>
          </a:prstGeom>
          <a:noFill/>
        </p:spPr>
        <p:txBody>
          <a:bodyPr wrap="square" rtlCol="0">
            <a:spAutoFit/>
          </a:bodyPr>
          <a:lstStyle/>
          <a:p>
            <a:r>
              <a:rPr lang="en-US" sz="900" dirty="0">
                <a:solidFill>
                  <a:schemeClr val="accent6">
                    <a:lumMod val="50000"/>
                  </a:schemeClr>
                </a:solidFill>
              </a:rPr>
              <a:t>Fortuner leads in average selling price among the top 10 brands, followed by City and Corolla</a:t>
            </a:r>
          </a:p>
        </p:txBody>
      </p:sp>
      <p:sp>
        <p:nvSpPr>
          <p:cNvPr id="6" name="Oval 5">
            <a:extLst>
              <a:ext uri="{FF2B5EF4-FFF2-40B4-BE49-F238E27FC236}">
                <a16:creationId xmlns:a16="http://schemas.microsoft.com/office/drawing/2014/main" id="{C3D16D16-3197-E552-C835-04F697E91887}"/>
              </a:ext>
            </a:extLst>
          </p:cNvPr>
          <p:cNvSpPr/>
          <p:nvPr/>
        </p:nvSpPr>
        <p:spPr>
          <a:xfrm>
            <a:off x="3374137" y="910562"/>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E85F9D36-4835-D629-5ED1-26A6C78B0877}"/>
              </a:ext>
            </a:extLst>
          </p:cNvPr>
          <p:cNvSpPr txBox="1"/>
          <p:nvPr/>
        </p:nvSpPr>
        <p:spPr>
          <a:xfrm>
            <a:off x="6464577" y="922064"/>
            <a:ext cx="2121407" cy="507831"/>
          </a:xfrm>
          <a:prstGeom prst="rect">
            <a:avLst/>
          </a:prstGeom>
          <a:noFill/>
        </p:spPr>
        <p:txBody>
          <a:bodyPr wrap="square" rtlCol="0">
            <a:spAutoFit/>
          </a:bodyPr>
          <a:lstStyle/>
          <a:p>
            <a:r>
              <a:rPr lang="en-US" sz="900" dirty="0">
                <a:solidFill>
                  <a:schemeClr val="accent6">
                    <a:lumMod val="50000"/>
                  </a:schemeClr>
                </a:solidFill>
              </a:rPr>
              <a:t>A positive correlation exists between Present Price and Selling Price across all fuel types</a:t>
            </a:r>
          </a:p>
        </p:txBody>
      </p:sp>
      <p:sp>
        <p:nvSpPr>
          <p:cNvPr id="10" name="Oval 9">
            <a:extLst>
              <a:ext uri="{FF2B5EF4-FFF2-40B4-BE49-F238E27FC236}">
                <a16:creationId xmlns:a16="http://schemas.microsoft.com/office/drawing/2014/main" id="{1C5F37A7-1ACD-5A08-7A3E-F0300CF1A7CE}"/>
              </a:ext>
            </a:extLst>
          </p:cNvPr>
          <p:cNvSpPr/>
          <p:nvPr/>
        </p:nvSpPr>
        <p:spPr>
          <a:xfrm>
            <a:off x="6089673" y="922064"/>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10487653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F226B-3158-B711-6D63-5D537D6C94D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5E921AE-D3C6-DB24-E499-FFA2BD5182D5}"/>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5</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4622CE45-4254-A298-20AA-20D1EF220EFA}"/>
              </a:ext>
            </a:extLst>
          </p:cNvPr>
          <p:cNvSpPr>
            <a:spLocks noGrp="1"/>
          </p:cNvSpPr>
          <p:nvPr>
            <p:ph type="title"/>
          </p:nvPr>
        </p:nvSpPr>
        <p:spPr/>
        <p:txBody>
          <a:bodyPr>
            <a:normAutofit/>
          </a:bodyPr>
          <a:lstStyle/>
          <a:p>
            <a:pPr algn="ctr"/>
            <a:r>
              <a:rPr lang="en-US" altLang="zh-CN" sz="2000" spc="300" dirty="0">
                <a:latin typeface="Montserrat" pitchFamily="2" charset="0"/>
                <a:cs typeface="Arial" panose="020B0604020202020204" pitchFamily="34" charset="0"/>
              </a:rPr>
              <a:t>DATA OVERVIEW – EDA 2</a:t>
            </a:r>
            <a:endParaRPr lang="en-US" sz="2000" spc="300" dirty="0">
              <a:latin typeface="Montserrat" pitchFamily="2" charset="0"/>
              <a:cs typeface="Arial" panose="020B0604020202020204" pitchFamily="34" charset="0"/>
            </a:endParaRPr>
          </a:p>
        </p:txBody>
      </p:sp>
      <p:sp>
        <p:nvSpPr>
          <p:cNvPr id="2" name="Rectangle 1">
            <a:extLst>
              <a:ext uri="{FF2B5EF4-FFF2-40B4-BE49-F238E27FC236}">
                <a16:creationId xmlns:a16="http://schemas.microsoft.com/office/drawing/2014/main" id="{1BC2553A-FA0C-3F4D-667C-E2E095057224}"/>
              </a:ext>
            </a:extLst>
          </p:cNvPr>
          <p:cNvSpPr>
            <a:spLocks noChangeArrowheads="1"/>
          </p:cNvSpPr>
          <p:nvPr/>
        </p:nvSpPr>
        <p:spPr bwMode="auto">
          <a:xfrm flipV="1">
            <a:off x="-8309272" y="-49958850"/>
            <a:ext cx="2314871" cy="95118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877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The</a:t>
            </a:r>
          </a:p>
        </p:txBody>
      </p:sp>
      <p:pic>
        <p:nvPicPr>
          <p:cNvPr id="3074" name="Picture 2" descr="Output image">
            <a:extLst>
              <a:ext uri="{FF2B5EF4-FFF2-40B4-BE49-F238E27FC236}">
                <a16:creationId xmlns:a16="http://schemas.microsoft.com/office/drawing/2014/main" id="{EAE720F9-C540-925B-7563-12E06CE9E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40" y="1864320"/>
            <a:ext cx="3936626" cy="25613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76" name="Picture 4" descr="Output image">
            <a:extLst>
              <a:ext uri="{FF2B5EF4-FFF2-40B4-BE49-F238E27FC236}">
                <a16:creationId xmlns:a16="http://schemas.microsoft.com/office/drawing/2014/main" id="{F77DF707-1B50-9EE3-536F-548C69F0E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048" y="1811884"/>
            <a:ext cx="4049776" cy="26347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DCB92C-2F43-728B-AC55-464B5DD051E0}"/>
              </a:ext>
            </a:extLst>
          </p:cNvPr>
          <p:cNvSpPr/>
          <p:nvPr/>
        </p:nvSpPr>
        <p:spPr>
          <a:xfrm rot="16200000">
            <a:off x="180470" y="2781410"/>
            <a:ext cx="1105408" cy="160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accent6">
                    <a:lumMod val="50000"/>
                  </a:schemeClr>
                </a:solidFill>
              </a:rPr>
              <a:t>Price in Millions</a:t>
            </a:r>
          </a:p>
        </p:txBody>
      </p:sp>
      <p:sp>
        <p:nvSpPr>
          <p:cNvPr id="6" name="Rectangle 5">
            <a:extLst>
              <a:ext uri="{FF2B5EF4-FFF2-40B4-BE49-F238E27FC236}">
                <a16:creationId xmlns:a16="http://schemas.microsoft.com/office/drawing/2014/main" id="{17C6ABFD-C3E9-70E5-4C1B-958A50A9914F}"/>
              </a:ext>
            </a:extLst>
          </p:cNvPr>
          <p:cNvSpPr/>
          <p:nvPr/>
        </p:nvSpPr>
        <p:spPr>
          <a:xfrm rot="16200000">
            <a:off x="4332266" y="2859554"/>
            <a:ext cx="1105408" cy="125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accent6">
                    <a:lumMod val="50000"/>
                  </a:schemeClr>
                </a:solidFill>
              </a:rPr>
              <a:t>Price in Millions</a:t>
            </a:r>
          </a:p>
        </p:txBody>
      </p:sp>
      <p:sp>
        <p:nvSpPr>
          <p:cNvPr id="12" name="TextBox 11">
            <a:extLst>
              <a:ext uri="{FF2B5EF4-FFF2-40B4-BE49-F238E27FC236}">
                <a16:creationId xmlns:a16="http://schemas.microsoft.com/office/drawing/2014/main" id="{14B91A46-E11D-4E1A-5230-C3811D8BB3CF}"/>
              </a:ext>
            </a:extLst>
          </p:cNvPr>
          <p:cNvSpPr txBox="1"/>
          <p:nvPr/>
        </p:nvSpPr>
        <p:spPr>
          <a:xfrm>
            <a:off x="955782" y="1067693"/>
            <a:ext cx="2276623" cy="584775"/>
          </a:xfrm>
          <a:prstGeom prst="rect">
            <a:avLst/>
          </a:prstGeom>
          <a:noFill/>
        </p:spPr>
        <p:txBody>
          <a:bodyPr wrap="square" rtlCol="0">
            <a:spAutoFit/>
          </a:bodyPr>
          <a:lstStyle/>
          <a:p>
            <a:r>
              <a:rPr lang="en-US" sz="800" dirty="0">
                <a:solidFill>
                  <a:schemeClr val="accent6">
                    <a:lumMod val="50000"/>
                  </a:schemeClr>
                </a:solidFill>
              </a:rPr>
              <a:t>Both average Present Price and Selling Price show an upward trend over the years, indicating an increase in vehicle pricing over time</a:t>
            </a:r>
          </a:p>
        </p:txBody>
      </p:sp>
      <p:sp>
        <p:nvSpPr>
          <p:cNvPr id="13" name="Oval 12">
            <a:extLst>
              <a:ext uri="{FF2B5EF4-FFF2-40B4-BE49-F238E27FC236}">
                <a16:creationId xmlns:a16="http://schemas.microsoft.com/office/drawing/2014/main" id="{CDB9C005-D1CE-F471-AD75-199019114EEA}"/>
              </a:ext>
            </a:extLst>
          </p:cNvPr>
          <p:cNvSpPr/>
          <p:nvPr/>
        </p:nvSpPr>
        <p:spPr>
          <a:xfrm>
            <a:off x="594593" y="1067693"/>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TextBox 13">
            <a:extLst>
              <a:ext uri="{FF2B5EF4-FFF2-40B4-BE49-F238E27FC236}">
                <a16:creationId xmlns:a16="http://schemas.microsoft.com/office/drawing/2014/main" id="{9D3DC1E0-4F6C-2585-158D-4CA39D0AD695}"/>
              </a:ext>
            </a:extLst>
          </p:cNvPr>
          <p:cNvSpPr txBox="1"/>
          <p:nvPr/>
        </p:nvSpPr>
        <p:spPr>
          <a:xfrm>
            <a:off x="4114570" y="1020290"/>
            <a:ext cx="2121407" cy="584775"/>
          </a:xfrm>
          <a:prstGeom prst="rect">
            <a:avLst/>
          </a:prstGeom>
          <a:noFill/>
        </p:spPr>
        <p:txBody>
          <a:bodyPr wrap="square" rtlCol="0">
            <a:spAutoFit/>
          </a:bodyPr>
          <a:lstStyle/>
          <a:p>
            <a:r>
              <a:rPr lang="en-US" sz="800" dirty="0">
                <a:solidFill>
                  <a:schemeClr val="accent6">
                    <a:lumMod val="50000"/>
                  </a:schemeClr>
                </a:solidFill>
              </a:rPr>
              <a:t>The gap between Present Price and Selling Price widens significantly after 2014, reflecting higher depreciation rates for newer models</a:t>
            </a:r>
          </a:p>
        </p:txBody>
      </p:sp>
      <p:sp>
        <p:nvSpPr>
          <p:cNvPr id="15" name="Oval 14">
            <a:extLst>
              <a:ext uri="{FF2B5EF4-FFF2-40B4-BE49-F238E27FC236}">
                <a16:creationId xmlns:a16="http://schemas.microsoft.com/office/drawing/2014/main" id="{3A149DA6-CA4E-E456-F041-9669CED96BFC}"/>
              </a:ext>
            </a:extLst>
          </p:cNvPr>
          <p:cNvSpPr/>
          <p:nvPr/>
        </p:nvSpPr>
        <p:spPr>
          <a:xfrm>
            <a:off x="3758185" y="1020290"/>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1D6410FD-501E-E0CF-E904-7AA6D570B088}"/>
              </a:ext>
            </a:extLst>
          </p:cNvPr>
          <p:cNvSpPr txBox="1"/>
          <p:nvPr/>
        </p:nvSpPr>
        <p:spPr>
          <a:xfrm>
            <a:off x="6848625" y="1004360"/>
            <a:ext cx="2121407" cy="707886"/>
          </a:xfrm>
          <a:prstGeom prst="rect">
            <a:avLst/>
          </a:prstGeom>
          <a:noFill/>
        </p:spPr>
        <p:txBody>
          <a:bodyPr wrap="square" rtlCol="0">
            <a:spAutoFit/>
          </a:bodyPr>
          <a:lstStyle/>
          <a:p>
            <a:r>
              <a:rPr lang="en-US" sz="800" dirty="0">
                <a:solidFill>
                  <a:schemeClr val="accent6">
                    <a:lumMod val="50000"/>
                  </a:schemeClr>
                </a:solidFill>
              </a:rPr>
              <a:t>The scatterplot indicates increased variance in both Present Price and Selling Price for vehicles in recent years, suggesting a wider range of pricing options in the market</a:t>
            </a:r>
          </a:p>
        </p:txBody>
      </p:sp>
      <p:sp>
        <p:nvSpPr>
          <p:cNvPr id="17" name="Oval 16">
            <a:extLst>
              <a:ext uri="{FF2B5EF4-FFF2-40B4-BE49-F238E27FC236}">
                <a16:creationId xmlns:a16="http://schemas.microsoft.com/office/drawing/2014/main" id="{76BCF758-4874-0A89-8483-85A68476822E}"/>
              </a:ext>
            </a:extLst>
          </p:cNvPr>
          <p:cNvSpPr/>
          <p:nvPr/>
        </p:nvSpPr>
        <p:spPr>
          <a:xfrm>
            <a:off x="6473721" y="1004360"/>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2424623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1D72B-F8A7-C5E3-D232-87A0E42C402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5FE69A-B0F8-7109-7412-040426FFB4A3}"/>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6</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51D18D91-1E43-2507-B58E-CCC8B03E5120}"/>
              </a:ext>
            </a:extLst>
          </p:cNvPr>
          <p:cNvSpPr>
            <a:spLocks noGrp="1"/>
          </p:cNvSpPr>
          <p:nvPr>
            <p:ph type="title"/>
          </p:nvPr>
        </p:nvSpPr>
        <p:spPr/>
        <p:txBody>
          <a:bodyPr>
            <a:normAutofit/>
          </a:bodyPr>
          <a:lstStyle/>
          <a:p>
            <a:pPr algn="ctr"/>
            <a:r>
              <a:rPr lang="en-US" altLang="zh-CN" sz="2000" spc="300">
                <a:latin typeface="Montserrat"/>
                <a:ea typeface="黑体"/>
                <a:cs typeface="Arial"/>
              </a:rPr>
              <a:t>FEATURE ENGINEERING</a:t>
            </a:r>
            <a:endParaRPr lang="en-US" sz="2000" spc="300">
              <a:latin typeface="Montserrat"/>
              <a:ea typeface="黑体"/>
              <a:cs typeface="Arial"/>
            </a:endParaRPr>
          </a:p>
        </p:txBody>
      </p:sp>
      <p:sp>
        <p:nvSpPr>
          <p:cNvPr id="4" name="TextBox 3">
            <a:extLst>
              <a:ext uri="{FF2B5EF4-FFF2-40B4-BE49-F238E27FC236}">
                <a16:creationId xmlns:a16="http://schemas.microsoft.com/office/drawing/2014/main" id="{DD660630-5415-2121-EA78-DB5098B1662C}"/>
              </a:ext>
            </a:extLst>
          </p:cNvPr>
          <p:cNvSpPr txBox="1"/>
          <p:nvPr/>
        </p:nvSpPr>
        <p:spPr>
          <a:xfrm>
            <a:off x="304800" y="884654"/>
            <a:ext cx="8755690" cy="307777"/>
          </a:xfrm>
          <a:prstGeom prst="rect">
            <a:avLst/>
          </a:prstGeom>
          <a:noFill/>
        </p:spPr>
        <p:txBody>
          <a:bodyPr wrap="square" rtlCol="0">
            <a:spAutoFit/>
          </a:bodyPr>
          <a:lstStyle/>
          <a:p>
            <a:r>
              <a:rPr lang="en-US" sz="1400"/>
              <a:t>Transforming raw data into meaningful features to enhance model performance and predictive accuracy.</a:t>
            </a:r>
          </a:p>
        </p:txBody>
      </p:sp>
      <p:sp>
        <p:nvSpPr>
          <p:cNvPr id="11" name="Rectangle: Rounded Corners 10">
            <a:extLst>
              <a:ext uri="{FF2B5EF4-FFF2-40B4-BE49-F238E27FC236}">
                <a16:creationId xmlns:a16="http://schemas.microsoft.com/office/drawing/2014/main" id="{D099D088-5423-9496-FC4A-878DDBF18F03}"/>
              </a:ext>
            </a:extLst>
          </p:cNvPr>
          <p:cNvSpPr/>
          <p:nvPr/>
        </p:nvSpPr>
        <p:spPr>
          <a:xfrm>
            <a:off x="236110" y="1708429"/>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a:p>
            <a:pPr algn="ctr"/>
            <a:endParaRPr lang="en-US" sz="1500"/>
          </a:p>
          <a:p>
            <a:pPr algn="ctr"/>
            <a:endParaRPr lang="en-US" sz="1500"/>
          </a:p>
          <a:p>
            <a:pPr algn="ctr"/>
            <a:endParaRPr lang="en-US" sz="1500"/>
          </a:p>
          <a:p>
            <a:pPr algn="ctr"/>
            <a:r>
              <a:rPr lang="en-US" sz="1350" b="1"/>
              <a:t>FEATURE SELECTION</a:t>
            </a:r>
            <a:endParaRPr lang="en-US" sz="1200" b="1"/>
          </a:p>
          <a:p>
            <a:pPr algn="ctr"/>
            <a:br>
              <a:rPr lang="en-US" sz="1200" b="1"/>
            </a:br>
            <a:endParaRPr lang="en-US" sz="1200" b="1"/>
          </a:p>
          <a:p>
            <a:pPr algn="ctr"/>
            <a:r>
              <a:rPr lang="en-US" sz="1200"/>
              <a:t>Calculated feature importance and focused on key columns like </a:t>
            </a:r>
            <a:r>
              <a:rPr lang="en-US" sz="1200" b="1"/>
              <a:t>Kilometers driven and fuel type</a:t>
            </a:r>
            <a:r>
              <a:rPr lang="en-US" sz="1200"/>
              <a:t>. Disregarded the Car Name column.</a:t>
            </a:r>
          </a:p>
          <a:p>
            <a:pPr algn="ctr"/>
            <a:endParaRPr lang="en-US"/>
          </a:p>
          <a:p>
            <a:pPr algn="ctr"/>
            <a:endParaRPr lang="en-US"/>
          </a:p>
          <a:p>
            <a:pPr algn="ctr"/>
            <a:endParaRPr lang="en-US"/>
          </a:p>
          <a:p>
            <a:pPr algn="ctr"/>
            <a:endParaRPr lang="en-US"/>
          </a:p>
          <a:p>
            <a:pPr algn="ctr"/>
            <a:endParaRPr lang="en-US"/>
          </a:p>
        </p:txBody>
      </p:sp>
      <p:sp>
        <p:nvSpPr>
          <p:cNvPr id="12" name="Rectangle: Rounded Corners 11">
            <a:extLst>
              <a:ext uri="{FF2B5EF4-FFF2-40B4-BE49-F238E27FC236}">
                <a16:creationId xmlns:a16="http://schemas.microsoft.com/office/drawing/2014/main" id="{8EF12B8C-4803-28FC-8799-439FF1EEFFD9}"/>
              </a:ext>
            </a:extLst>
          </p:cNvPr>
          <p:cNvSpPr/>
          <p:nvPr/>
        </p:nvSpPr>
        <p:spPr>
          <a:xfrm>
            <a:off x="3380754" y="1708429"/>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a:p>
            <a:pPr algn="ctr"/>
            <a:endParaRPr lang="en-US" sz="1500"/>
          </a:p>
          <a:p>
            <a:pPr algn="ctr"/>
            <a:endParaRPr lang="en-US" sz="1500"/>
          </a:p>
          <a:p>
            <a:pPr algn="ctr"/>
            <a:endParaRPr lang="en-US" sz="1500"/>
          </a:p>
          <a:p>
            <a:pPr algn="ctr"/>
            <a:endParaRPr lang="en-US" sz="1500"/>
          </a:p>
          <a:p>
            <a:pPr algn="ctr"/>
            <a:endParaRPr lang="en-US" sz="1350" b="1"/>
          </a:p>
          <a:p>
            <a:pPr algn="ctr"/>
            <a:endParaRPr lang="en-US" sz="1350" b="1"/>
          </a:p>
          <a:p>
            <a:pPr algn="ctr"/>
            <a:r>
              <a:rPr lang="en-US" sz="1350" b="1"/>
              <a:t>FEATURE TRANSFORMATION</a:t>
            </a:r>
            <a:br>
              <a:rPr lang="en-US" sz="1350" b="1"/>
            </a:br>
            <a:br>
              <a:rPr lang="en-US" sz="1350" b="1"/>
            </a:br>
            <a:endParaRPr lang="en-US" sz="1200"/>
          </a:p>
          <a:p>
            <a:pPr algn="ctr"/>
            <a:r>
              <a:rPr lang="en-US" sz="1200"/>
              <a:t>We calculated the age of the car based on purchase year and derived </a:t>
            </a:r>
            <a:r>
              <a:rPr lang="en-US" sz="1200" b="1"/>
              <a:t>Number of years </a:t>
            </a:r>
            <a:r>
              <a:rPr lang="en-US" sz="1200"/>
              <a:t>(years since purchase).</a:t>
            </a:r>
            <a:endParaRPr lang="en-US" sz="1200" b="1"/>
          </a:p>
          <a:p>
            <a:pPr algn="ctr"/>
            <a:endParaRPr lang="en-US" sz="1200" b="1"/>
          </a:p>
          <a:p>
            <a:pPr algn="ctr"/>
            <a:endParaRPr lang="en-US" sz="1200" b="1"/>
          </a:p>
          <a:p>
            <a:pPr algn="ctr"/>
            <a:endParaRPr lang="en-US" sz="1200" b="1"/>
          </a:p>
          <a:p>
            <a:pPr algn="ctr"/>
            <a:endParaRPr lang="en-US"/>
          </a:p>
          <a:p>
            <a:pPr algn="ctr"/>
            <a:endParaRPr lang="en-US"/>
          </a:p>
          <a:p>
            <a:pPr algn="ctr"/>
            <a:endParaRPr lang="en-US"/>
          </a:p>
          <a:p>
            <a:pPr algn="ctr"/>
            <a:endParaRPr lang="en-US"/>
          </a:p>
          <a:p>
            <a:pPr algn="ctr"/>
            <a:endParaRPr lang="en-US"/>
          </a:p>
        </p:txBody>
      </p:sp>
      <p:sp>
        <p:nvSpPr>
          <p:cNvPr id="13" name="Rectangle: Rounded Corners 12">
            <a:extLst>
              <a:ext uri="{FF2B5EF4-FFF2-40B4-BE49-F238E27FC236}">
                <a16:creationId xmlns:a16="http://schemas.microsoft.com/office/drawing/2014/main" id="{96C1C5E0-A7A9-8943-12B6-353F00AF1A85}"/>
              </a:ext>
            </a:extLst>
          </p:cNvPr>
          <p:cNvSpPr/>
          <p:nvPr/>
        </p:nvSpPr>
        <p:spPr>
          <a:xfrm>
            <a:off x="6525398" y="1708430"/>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a:p>
            <a:pPr algn="ctr"/>
            <a:endParaRPr lang="en-US" sz="1500"/>
          </a:p>
          <a:p>
            <a:pPr algn="ctr"/>
            <a:endParaRPr lang="en-US" sz="1500"/>
          </a:p>
          <a:p>
            <a:pPr algn="ctr"/>
            <a:r>
              <a:rPr lang="en-US" sz="1350" b="1"/>
              <a:t>ENCODING</a:t>
            </a:r>
            <a:endParaRPr lang="en-US" sz="1200" b="1"/>
          </a:p>
          <a:p>
            <a:pPr algn="ctr"/>
            <a:br>
              <a:rPr lang="en-US" sz="1200" b="1"/>
            </a:br>
            <a:endParaRPr lang="en-US" sz="1200" b="1"/>
          </a:p>
          <a:p>
            <a:pPr algn="ctr"/>
            <a:endParaRPr lang="en-US" sz="1200" b="1"/>
          </a:p>
          <a:p>
            <a:pPr algn="ctr"/>
            <a:r>
              <a:rPr lang="en-US" sz="1200"/>
              <a:t>One-hot encoding on features like </a:t>
            </a:r>
            <a:r>
              <a:rPr lang="en-US" sz="1200" b="1"/>
              <a:t>fuel type, seller type </a:t>
            </a:r>
            <a:r>
              <a:rPr lang="en-US" sz="1200"/>
              <a:t>and </a:t>
            </a:r>
            <a:r>
              <a:rPr lang="en-US" sz="1200" b="1"/>
              <a:t>Transmission</a:t>
            </a:r>
            <a:r>
              <a:rPr lang="en-US" sz="1200"/>
              <a:t> for model compatibility.</a:t>
            </a:r>
          </a:p>
          <a:p>
            <a:pPr algn="ctr"/>
            <a:endParaRPr lang="en-US"/>
          </a:p>
          <a:p>
            <a:pPr algn="ctr"/>
            <a:endParaRPr lang="en-US"/>
          </a:p>
          <a:p>
            <a:pPr algn="ctr"/>
            <a:endParaRPr lang="en-US"/>
          </a:p>
          <a:p>
            <a:pPr algn="ctr"/>
            <a:endParaRPr lang="en-US"/>
          </a:p>
        </p:txBody>
      </p:sp>
      <p:cxnSp>
        <p:nvCxnSpPr>
          <p:cNvPr id="14" name="Straight Connector 13">
            <a:extLst>
              <a:ext uri="{FF2B5EF4-FFF2-40B4-BE49-F238E27FC236}">
                <a16:creationId xmlns:a16="http://schemas.microsoft.com/office/drawing/2014/main" id="{A0E41628-BD49-209E-DF81-AB76538C5F44}"/>
              </a:ext>
            </a:extLst>
          </p:cNvPr>
          <p:cNvCxnSpPr/>
          <p:nvPr/>
        </p:nvCxnSpPr>
        <p:spPr>
          <a:xfrm>
            <a:off x="236110" y="2312619"/>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A71CD81-D852-A189-8604-469BD9BE6DDA}"/>
              </a:ext>
            </a:extLst>
          </p:cNvPr>
          <p:cNvCxnSpPr/>
          <p:nvPr/>
        </p:nvCxnSpPr>
        <p:spPr>
          <a:xfrm>
            <a:off x="3380754" y="2312619"/>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976904-FA64-3AFD-6392-53462E7577AE}"/>
              </a:ext>
            </a:extLst>
          </p:cNvPr>
          <p:cNvCxnSpPr/>
          <p:nvPr/>
        </p:nvCxnSpPr>
        <p:spPr>
          <a:xfrm>
            <a:off x="6404086" y="2335521"/>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64932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1D72B-F8A7-C5E3-D232-87A0E42C402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5FE69A-B0F8-7109-7412-040426FFB4A3}"/>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7</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51D18D91-1E43-2507-B58E-CCC8B03E5120}"/>
              </a:ext>
            </a:extLst>
          </p:cNvPr>
          <p:cNvSpPr>
            <a:spLocks noGrp="1"/>
          </p:cNvSpPr>
          <p:nvPr>
            <p:ph type="title"/>
          </p:nvPr>
        </p:nvSpPr>
        <p:spPr/>
        <p:txBody>
          <a:bodyPr>
            <a:normAutofit/>
          </a:bodyPr>
          <a:lstStyle/>
          <a:p>
            <a:pPr algn="ctr"/>
            <a:r>
              <a:rPr lang="en-US" altLang="zh-CN" sz="2000" spc="300">
                <a:latin typeface="Montserrat"/>
                <a:ea typeface="黑体"/>
                <a:cs typeface="Arial"/>
              </a:rPr>
              <a:t>PIPELINE TO TRAIN THE MODEL</a:t>
            </a:r>
            <a:endParaRPr lang="en-US" sz="2000" spc="300">
              <a:latin typeface="Montserrat"/>
              <a:ea typeface="黑体"/>
              <a:cs typeface="Arial"/>
            </a:endParaRPr>
          </a:p>
        </p:txBody>
      </p:sp>
      <p:pic>
        <p:nvPicPr>
          <p:cNvPr id="3" name="Picture 2" descr="A diagram of a computer&#10;&#10;Description automatically generated">
            <a:extLst>
              <a:ext uri="{FF2B5EF4-FFF2-40B4-BE49-F238E27FC236}">
                <a16:creationId xmlns:a16="http://schemas.microsoft.com/office/drawing/2014/main" id="{F97E94CF-01D6-372C-393C-04FA78A01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9959"/>
            <a:ext cx="9152149" cy="2674018"/>
          </a:xfrm>
          <a:prstGeom prst="rect">
            <a:avLst/>
          </a:prstGeom>
        </p:spPr>
      </p:pic>
      <p:sp>
        <p:nvSpPr>
          <p:cNvPr id="4" name="TextBox 3">
            <a:extLst>
              <a:ext uri="{FF2B5EF4-FFF2-40B4-BE49-F238E27FC236}">
                <a16:creationId xmlns:a16="http://schemas.microsoft.com/office/drawing/2014/main" id="{DD660630-5415-2121-EA78-DB5098B1662C}"/>
              </a:ext>
            </a:extLst>
          </p:cNvPr>
          <p:cNvSpPr txBox="1"/>
          <p:nvPr/>
        </p:nvSpPr>
        <p:spPr>
          <a:xfrm>
            <a:off x="609600" y="873071"/>
            <a:ext cx="8755690" cy="523220"/>
          </a:xfrm>
          <a:prstGeom prst="rect">
            <a:avLst/>
          </a:prstGeom>
          <a:noFill/>
        </p:spPr>
        <p:txBody>
          <a:bodyPr wrap="square" rtlCol="0">
            <a:spAutoFit/>
          </a:bodyPr>
          <a:lstStyle/>
          <a:p>
            <a:r>
              <a:rPr lang="en-US" sz="1400"/>
              <a:t>An end-to-end ML pipeline using H2O </a:t>
            </a:r>
            <a:r>
              <a:rPr lang="en-US" sz="1400" err="1"/>
              <a:t>AutoML</a:t>
            </a:r>
            <a:r>
              <a:rPr lang="en-US" sz="1400"/>
              <a:t>, </a:t>
            </a:r>
            <a:r>
              <a:rPr lang="en-US" sz="1400" err="1"/>
              <a:t>lakeFS</a:t>
            </a:r>
            <a:r>
              <a:rPr lang="en-US" sz="1400"/>
              <a:t>, and </a:t>
            </a:r>
            <a:r>
              <a:rPr lang="en-US" sz="1400" err="1"/>
              <a:t>MLflow</a:t>
            </a:r>
            <a:r>
              <a:rPr lang="en-US" sz="1400"/>
              <a:t> for model training, evaluation, and monitoring with Evidently AI.</a:t>
            </a:r>
          </a:p>
        </p:txBody>
      </p:sp>
    </p:spTree>
    <p:extLst>
      <p:ext uri="{BB962C8B-B14F-4D97-AF65-F5344CB8AC3E}">
        <p14:creationId xmlns:p14="http://schemas.microsoft.com/office/powerpoint/2010/main" val="363327681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4F9B1-4D69-6BE7-BC4A-15E2A0B0F935}"/>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605F2ED-0813-2FA1-DB2F-F9A8E517F4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86" r="6474"/>
          <a:stretch/>
        </p:blipFill>
        <p:spPr bwMode="auto">
          <a:xfrm>
            <a:off x="57989" y="1929417"/>
            <a:ext cx="1047916" cy="12846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8CD80D48-9125-9A5C-C503-771D86695417}"/>
              </a:ext>
            </a:extLst>
          </p:cNvPr>
          <p:cNvSpPr/>
          <p:nvPr/>
        </p:nvSpPr>
        <p:spPr>
          <a:xfrm>
            <a:off x="1656032" y="1336722"/>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r>
              <a:rPr lang="en-US" sz="1350" b="1" dirty="0"/>
              <a:t>Top Algorithm: DRF </a:t>
            </a:r>
            <a:r>
              <a:rPr lang="en-US" sz="1350" dirty="0"/>
              <a:t>(Distributed Random Forest)</a:t>
            </a:r>
          </a:p>
          <a:p>
            <a:pPr algn="ctr"/>
            <a:endParaRPr lang="en-US" sz="1200" b="1" dirty="0"/>
          </a:p>
          <a:p>
            <a:pPr algn="ctr"/>
            <a:endParaRPr lang="en-US" sz="1200" b="1" dirty="0"/>
          </a:p>
          <a:p>
            <a:pPr algn="ctr"/>
            <a:endParaRPr lang="en-US" sz="1200" b="1" dirty="0"/>
          </a:p>
          <a:p>
            <a:pPr algn="ctr"/>
            <a:r>
              <a:rPr lang="en-US" sz="1200" b="1" dirty="0"/>
              <a:t>Key Metrics:</a:t>
            </a:r>
          </a:p>
          <a:p>
            <a:pPr algn="ctr"/>
            <a:r>
              <a:rPr lang="en-US" sz="1200" dirty="0"/>
              <a:t>RMSE: 1.284</a:t>
            </a:r>
          </a:p>
          <a:p>
            <a:pPr algn="ctr"/>
            <a:r>
              <a:rPr lang="en-US" sz="1200" dirty="0"/>
              <a:t>MAE: 0.662</a:t>
            </a:r>
          </a:p>
          <a:p>
            <a:pPr algn="ctr"/>
            <a:r>
              <a:rPr lang="en-US" sz="1200" dirty="0"/>
              <a:t>RMSLE: 0.142</a:t>
            </a:r>
          </a:p>
          <a:p>
            <a:pPr algn="ctr"/>
            <a:endParaRPr lang="en-US" dirty="0"/>
          </a:p>
          <a:p>
            <a:pPr algn="ctr"/>
            <a:endParaRPr lang="en-US" dirty="0"/>
          </a:p>
          <a:p>
            <a:pPr algn="ctr"/>
            <a:endParaRPr lang="en-US" dirty="0"/>
          </a:p>
          <a:p>
            <a:pPr algn="ctr"/>
            <a:endParaRPr lang="en-US" dirty="0"/>
          </a:p>
          <a:p>
            <a:pPr algn="ctr"/>
            <a:endParaRPr lang="en-US" dirty="0"/>
          </a:p>
        </p:txBody>
      </p:sp>
      <p:sp>
        <p:nvSpPr>
          <p:cNvPr id="7" name="Slide Number Placeholder 6">
            <a:extLst>
              <a:ext uri="{FF2B5EF4-FFF2-40B4-BE49-F238E27FC236}">
                <a16:creationId xmlns:a16="http://schemas.microsoft.com/office/drawing/2014/main" id="{A3C66117-B23A-875E-B537-D44F34445229}"/>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8</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DF95335E-2EA3-E616-9EBF-2B7AFDDEFF51}"/>
              </a:ext>
            </a:extLst>
          </p:cNvPr>
          <p:cNvSpPr>
            <a:spLocks noGrp="1"/>
          </p:cNvSpPr>
          <p:nvPr>
            <p:ph type="title"/>
          </p:nvPr>
        </p:nvSpPr>
        <p:spPr/>
        <p:txBody>
          <a:bodyPr>
            <a:normAutofit/>
          </a:bodyPr>
          <a:lstStyle/>
          <a:p>
            <a:pPr algn="ctr"/>
            <a:r>
              <a:rPr lang="en-US" altLang="zh-CN" sz="2000" spc="300">
                <a:latin typeface="Montserrat" pitchFamily="2" charset="0"/>
                <a:cs typeface="Arial" panose="020B0604020202020204" pitchFamily="34" charset="0"/>
              </a:rPr>
              <a:t>AUTO ML &amp; CHOOSEN ALGORITHM</a:t>
            </a:r>
            <a:endParaRPr lang="en-US" sz="2000" spc="300">
              <a:latin typeface="Montserrat" pitchFamily="2"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D8CD7296-29A5-8F71-9D4A-F5E7354B765D}"/>
              </a:ext>
            </a:extLst>
          </p:cNvPr>
          <p:cNvCxnSpPr>
            <a:cxnSpLocks/>
            <a:stCxn id="1026" idx="3"/>
          </p:cNvCxnSpPr>
          <p:nvPr/>
        </p:nvCxnSpPr>
        <p:spPr>
          <a:xfrm>
            <a:off x="1105905" y="2571750"/>
            <a:ext cx="550127" cy="1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97FE21E-8A60-DB8A-1EE0-6EB4386DF2A5}"/>
              </a:ext>
            </a:extLst>
          </p:cNvPr>
          <p:cNvPicPr>
            <a:picLocks noChangeAspect="1"/>
          </p:cNvPicPr>
          <p:nvPr/>
        </p:nvPicPr>
        <p:blipFill>
          <a:blip r:embed="rId4"/>
          <a:stretch>
            <a:fillRect/>
          </a:stretch>
        </p:blipFill>
        <p:spPr>
          <a:xfrm>
            <a:off x="3983251" y="1318806"/>
            <a:ext cx="5059149" cy="1218795"/>
          </a:xfrm>
          <a:prstGeom prst="rect">
            <a:avLst/>
          </a:prstGeom>
          <a:ln w="19050">
            <a:solidFill>
              <a:schemeClr val="accent1"/>
            </a:solidFill>
          </a:ln>
        </p:spPr>
      </p:pic>
      <p:sp>
        <p:nvSpPr>
          <p:cNvPr id="12" name="Rectangle: Rounded Corners 11">
            <a:extLst>
              <a:ext uri="{FF2B5EF4-FFF2-40B4-BE49-F238E27FC236}">
                <a16:creationId xmlns:a16="http://schemas.microsoft.com/office/drawing/2014/main" id="{B44CE414-EF8B-63D7-6E11-EDD196C32FAC}"/>
              </a:ext>
            </a:extLst>
          </p:cNvPr>
          <p:cNvSpPr/>
          <p:nvPr/>
        </p:nvSpPr>
        <p:spPr>
          <a:xfrm>
            <a:off x="3983250" y="1680116"/>
            <a:ext cx="5059149" cy="148683"/>
          </a:xfrm>
          <a:prstGeom prst="round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E50F68-A795-AB64-4381-069130CCCD11}"/>
              </a:ext>
            </a:extLst>
          </p:cNvPr>
          <p:cNvSpPr/>
          <p:nvPr/>
        </p:nvSpPr>
        <p:spPr>
          <a:xfrm>
            <a:off x="3983251" y="2752680"/>
            <a:ext cx="5059149" cy="12187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Why DRF?</a:t>
            </a:r>
          </a:p>
          <a:p>
            <a:pPr algn="ctr"/>
            <a:endParaRPr lang="en-US" sz="1350" b="1" dirty="0">
              <a:solidFill>
                <a:schemeClr val="tx1"/>
              </a:solidFill>
            </a:endParaRPr>
          </a:p>
          <a:p>
            <a:pPr marL="171450" indent="-171450">
              <a:buFont typeface="Wingdings" panose="05000000000000000000" pitchFamily="2" charset="2"/>
              <a:buChar char="Ø"/>
            </a:pPr>
            <a:r>
              <a:rPr lang="en-US" sz="1200" dirty="0">
                <a:solidFill>
                  <a:schemeClr val="tx1"/>
                </a:solidFill>
              </a:rPr>
              <a:t>Outperformed other models like </a:t>
            </a:r>
            <a:r>
              <a:rPr lang="en-US" sz="1200" dirty="0" err="1">
                <a:solidFill>
                  <a:schemeClr val="tx1"/>
                </a:solidFill>
              </a:rPr>
              <a:t>XGBoost</a:t>
            </a:r>
            <a:r>
              <a:rPr lang="en-US" sz="1200" dirty="0">
                <a:solidFill>
                  <a:schemeClr val="tx1"/>
                </a:solidFill>
              </a:rPr>
              <a:t> in error metrics. </a:t>
            </a:r>
          </a:p>
          <a:p>
            <a:pPr marL="171450" indent="-171450">
              <a:buFont typeface="Wingdings" panose="05000000000000000000" pitchFamily="2" charset="2"/>
              <a:buChar char="Ø"/>
            </a:pPr>
            <a:r>
              <a:rPr lang="en-US" sz="1200" dirty="0">
                <a:solidFill>
                  <a:schemeClr val="tx1"/>
                </a:solidFill>
              </a:rPr>
              <a:t>Balanced training (251 </a:t>
            </a:r>
            <a:r>
              <a:rPr lang="en-US" sz="1200" dirty="0" err="1">
                <a:solidFill>
                  <a:schemeClr val="tx1"/>
                </a:solidFill>
              </a:rPr>
              <a:t>ms</a:t>
            </a:r>
            <a:r>
              <a:rPr lang="en-US" sz="1200" dirty="0">
                <a:solidFill>
                  <a:schemeClr val="tx1"/>
                </a:solidFill>
              </a:rPr>
              <a:t>) and prediction speed (0.032 </a:t>
            </a:r>
            <a:r>
              <a:rPr lang="en-US" sz="1200" dirty="0" err="1">
                <a:solidFill>
                  <a:schemeClr val="tx1"/>
                </a:solidFill>
              </a:rPr>
              <a:t>ms</a:t>
            </a:r>
            <a:r>
              <a:rPr lang="en-US" sz="1200" dirty="0">
                <a:solidFill>
                  <a:schemeClr val="tx1"/>
                </a:solidFill>
              </a:rPr>
              <a:t>/row).</a:t>
            </a:r>
          </a:p>
          <a:p>
            <a:pPr algn="ctr"/>
            <a:endParaRPr lang="en-US" dirty="0">
              <a:solidFill>
                <a:schemeClr val="tx1"/>
              </a:solidFill>
            </a:endParaRPr>
          </a:p>
        </p:txBody>
      </p:sp>
      <p:cxnSp>
        <p:nvCxnSpPr>
          <p:cNvPr id="11" name="Straight Connector 10">
            <a:extLst>
              <a:ext uri="{FF2B5EF4-FFF2-40B4-BE49-F238E27FC236}">
                <a16:creationId xmlns:a16="http://schemas.microsoft.com/office/drawing/2014/main" id="{B8E64FA6-D55A-B558-9BC2-1C508AB51F49}"/>
              </a:ext>
            </a:extLst>
          </p:cNvPr>
          <p:cNvCxnSpPr/>
          <p:nvPr/>
        </p:nvCxnSpPr>
        <p:spPr>
          <a:xfrm>
            <a:off x="1618904" y="2097029"/>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05110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5BDF4-0433-2B9E-5C71-30E293F4600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14169EE-9AFC-992B-C339-ACBF88AA3DDD}"/>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9</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9B29A412-346A-3F0C-8989-559A4BB2B9D4}"/>
              </a:ext>
            </a:extLst>
          </p:cNvPr>
          <p:cNvSpPr>
            <a:spLocks noGrp="1"/>
          </p:cNvSpPr>
          <p:nvPr>
            <p:ph type="title"/>
          </p:nvPr>
        </p:nvSpPr>
        <p:spPr/>
        <p:txBody>
          <a:bodyPr/>
          <a:lstStyle/>
          <a:p>
            <a:pPr algn="ctr"/>
            <a:r>
              <a:rPr lang="en-US" altLang="zh-CN" spc="300">
                <a:latin typeface="Montserrat" pitchFamily="2" charset="0"/>
                <a:cs typeface="Arial" panose="020B0604020202020204" pitchFamily="34" charset="0"/>
              </a:rPr>
              <a:t>MODEL TRAINING &amp; MONITORING</a:t>
            </a:r>
            <a:endParaRPr lang="en-US" spc="300">
              <a:latin typeface="Montserrat" pitchFamily="2" charset="0"/>
              <a:cs typeface="Arial" panose="020B0604020202020204" pitchFamily="34" charset="0"/>
            </a:endParaRPr>
          </a:p>
        </p:txBody>
      </p:sp>
      <p:sp>
        <p:nvSpPr>
          <p:cNvPr id="2" name="TextBox 1">
            <a:extLst>
              <a:ext uri="{FF2B5EF4-FFF2-40B4-BE49-F238E27FC236}">
                <a16:creationId xmlns:a16="http://schemas.microsoft.com/office/drawing/2014/main" id="{A59F0ED9-C753-C27B-74B7-838824151257}"/>
              </a:ext>
            </a:extLst>
          </p:cNvPr>
          <p:cNvSpPr txBox="1"/>
          <p:nvPr/>
        </p:nvSpPr>
        <p:spPr>
          <a:xfrm>
            <a:off x="2835876" y="2243966"/>
            <a:ext cx="3725562" cy="369332"/>
          </a:xfrm>
          <a:prstGeom prst="rect">
            <a:avLst/>
          </a:prstGeom>
          <a:noFill/>
        </p:spPr>
        <p:txBody>
          <a:bodyPr wrap="square" rtlCol="0">
            <a:spAutoFit/>
          </a:bodyPr>
          <a:lstStyle/>
          <a:p>
            <a:r>
              <a:rPr lang="en-US"/>
              <a:t>Insert Video showing HTML files</a:t>
            </a:r>
          </a:p>
        </p:txBody>
      </p:sp>
      <p:pic>
        <p:nvPicPr>
          <p:cNvPr id="3" name="MLOPS_Video_1">
            <a:hlinkClick r:id="" action="ppaction://media"/>
            <a:extLst>
              <a:ext uri="{FF2B5EF4-FFF2-40B4-BE49-F238E27FC236}">
                <a16:creationId xmlns:a16="http://schemas.microsoft.com/office/drawing/2014/main" id="{A3A79174-52E2-3AA3-C19B-6983F2CA48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8828" y="871216"/>
            <a:ext cx="6046343" cy="3401068"/>
          </a:xfrm>
          <a:prstGeom prst="rect">
            <a:avLst/>
          </a:prstGeom>
        </p:spPr>
      </p:pic>
    </p:spTree>
    <p:extLst>
      <p:ext uri="{BB962C8B-B14F-4D97-AF65-F5344CB8AC3E}">
        <p14:creationId xmlns:p14="http://schemas.microsoft.com/office/powerpoint/2010/main" val="18644208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UChicago ">
  <a:themeElements>
    <a:clrScheme name="UChicago">
      <a:dk1>
        <a:srgbClr val="800000"/>
      </a:dk1>
      <a:lt1>
        <a:srgbClr val="FFFFFF"/>
      </a:lt1>
      <a:dk2>
        <a:srgbClr val="110E0E"/>
      </a:dk2>
      <a:lt2>
        <a:srgbClr val="EAEAEA"/>
      </a:lt2>
      <a:accent1>
        <a:srgbClr val="800000"/>
      </a:accent1>
      <a:accent2>
        <a:srgbClr val="F8A429"/>
      </a:accent2>
      <a:accent3>
        <a:srgbClr val="C16622"/>
      </a:accent3>
      <a:accent4>
        <a:srgbClr val="91AB5A"/>
      </a:accent4>
      <a:accent5>
        <a:srgbClr val="58593F"/>
      </a:accent5>
      <a:accent6>
        <a:srgbClr val="155F83"/>
      </a:accent6>
      <a:hlink>
        <a:srgbClr val="800000"/>
      </a:hlink>
      <a:folHlink>
        <a:srgbClr val="BA7B7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CPE_Presentation_Template_v2" id="{999C3F75-3664-144A-AB74-154271A3300F}" vid="{E0F83093-1426-5F45-8D37-208DEA98E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BCB9E17-9D43-4643-85B3-5578A961150B}">
  <we:reference id="e849ddb8-6bbd-4833-bd4b-59030099d63e" version="1.0.0.0" store="EXCatalog" storeType="EXCatalog"/>
  <we:alternateReferences>
    <we:reference id="WA200000113" version="1.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158D1AF737764D80C16B3DFF2FFF78" ma:contentTypeVersion="8" ma:contentTypeDescription="Create a new document." ma:contentTypeScope="" ma:versionID="25792a0e78a133d3bc6d5c3892dfe6bf">
  <xsd:schema xmlns:xsd="http://www.w3.org/2001/XMLSchema" xmlns:xs="http://www.w3.org/2001/XMLSchema" xmlns:p="http://schemas.microsoft.com/office/2006/metadata/properties" xmlns:ns2="0f7fad23-0457-40c7-ac22-edb6039263b7" targetNamespace="http://schemas.microsoft.com/office/2006/metadata/properties" ma:root="true" ma:fieldsID="59ab6e1064669c09d65d7b8662799706" ns2:_="">
    <xsd:import namespace="0f7fad23-0457-40c7-ac22-edb6039263b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7fad23-0457-40c7-ac22-edb6039263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A9F368-69AA-4FE6-B7AA-D7AF02D97E29}">
  <ds:schemaRefs>
    <ds:schemaRef ds:uri="http://schemas.microsoft.com/sharepoint/v3/contenttype/forms"/>
  </ds:schemaRefs>
</ds:datastoreItem>
</file>

<file path=customXml/itemProps2.xml><?xml version="1.0" encoding="utf-8"?>
<ds:datastoreItem xmlns:ds="http://schemas.openxmlformats.org/officeDocument/2006/customXml" ds:itemID="{6B27714B-69F8-4AE6-8E67-611571E5BA2D}">
  <ds:schemaRefs>
    <ds:schemaRef ds:uri="http://purl.org/dc/dcmitype/"/>
    <ds:schemaRef ds:uri="http://purl.org/dc/elements/1.1/"/>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0f7fad23-0457-40c7-ac22-edb6039263b7"/>
    <ds:schemaRef ds:uri="http://purl.org/dc/terms/"/>
  </ds:schemaRefs>
</ds:datastoreItem>
</file>

<file path=customXml/itemProps3.xml><?xml version="1.0" encoding="utf-8"?>
<ds:datastoreItem xmlns:ds="http://schemas.openxmlformats.org/officeDocument/2006/customXml" ds:itemID="{7406573C-4CE6-4001-89C2-2D66E51F2A02}">
  <ds:schemaRefs>
    <ds:schemaRef ds:uri="0f7fad23-0457-40c7-ac22-edb6039263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907</Words>
  <Application>Microsoft Macintosh PowerPoint</Application>
  <PresentationFormat>On-screen Show (16:9)</PresentationFormat>
  <Paragraphs>151</Paragraphs>
  <Slides>12</Slides>
  <Notes>11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Courier New</vt:lpstr>
      <vt:lpstr>Montserrat</vt:lpstr>
      <vt:lpstr>Poppins</vt:lpstr>
      <vt:lpstr>Wingdings</vt:lpstr>
      <vt:lpstr>UChicago </vt:lpstr>
      <vt:lpstr>ADSP 32021 IP01  MACHINE LEARNING OPERATIONS  Data-Driven  Models for  Accurate Car Valuations</vt:lpstr>
      <vt:lpstr>PowerPoint Presentation</vt:lpstr>
      <vt:lpstr>BUSINESS PROBLEM</vt:lpstr>
      <vt:lpstr>DATA OVERVIEW – EDA 1</vt:lpstr>
      <vt:lpstr>DATA OVERVIEW – EDA 2</vt:lpstr>
      <vt:lpstr>FEATURE ENGINEERING</vt:lpstr>
      <vt:lpstr>PIPELINE TO TRAIN THE MODEL</vt:lpstr>
      <vt:lpstr>AUTO ML &amp; CHOOSEN ALGORITHM</vt:lpstr>
      <vt:lpstr>MODEL TRAINING &amp; MONITORING</vt:lpstr>
      <vt:lpstr>TEST DATA SET – CHANGE</vt:lpstr>
      <vt:lpstr>GITHUB LINK TO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Graham Scoo</dc:title>
  <dc:creator>Roger Moore</dc:creator>
  <cp:lastModifiedBy>Praveen Namakkal Mohankumar</cp:lastModifiedBy>
  <cp:revision>1</cp:revision>
  <cp:lastPrinted>2021-01-10T23:43:10Z</cp:lastPrinted>
  <dcterms:created xsi:type="dcterms:W3CDTF">2020-12-20T02:09:22Z</dcterms:created>
  <dcterms:modified xsi:type="dcterms:W3CDTF">2024-12-12T18:48:22Z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2020-05-27T00:00:00Z</vt:filetime>
  </property>
  <property fmtid="{D5CDD505-2E9C-101B-9397-08002B2CF9AE}" pid="3" name="LastSaved">
    <vt:filetime>2020-08-27T00:00:00Z</vt:filetime>
  </property>
  <property fmtid="{D5CDD505-2E9C-101B-9397-08002B2CF9AE}" pid="4" name="ContentTypeId">
    <vt:lpwstr>0x01010030158D1AF737764D80C16B3DFF2FFF78</vt:lpwstr>
  </property>
  <property fmtid="{D5CDD505-2E9C-101B-9397-08002B2CF9AE}" pid="5" name="MediaServiceImageTags">
    <vt:lpwstr/>
  </property>
</Properties>
</file>